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681" r:id="rId2"/>
    <p:sldMasterId id="2147483693" r:id="rId3"/>
    <p:sldMasterId id="2147483705" r:id="rId4"/>
    <p:sldMasterId id="2147483711" r:id="rId5"/>
  </p:sldMasterIdLst>
  <p:notesMasterIdLst>
    <p:notesMasterId r:id="rId31"/>
  </p:notesMasterIdLst>
  <p:handoutMasterIdLst>
    <p:handoutMasterId r:id="rId32"/>
  </p:handoutMasterIdLst>
  <p:sldIdLst>
    <p:sldId id="1230" r:id="rId6"/>
    <p:sldId id="1182" r:id="rId7"/>
    <p:sldId id="1188" r:id="rId8"/>
    <p:sldId id="1231" r:id="rId9"/>
    <p:sldId id="1232" r:id="rId10"/>
    <p:sldId id="1233" r:id="rId11"/>
    <p:sldId id="1234" r:id="rId12"/>
    <p:sldId id="1235" r:id="rId13"/>
    <p:sldId id="1236" r:id="rId14"/>
    <p:sldId id="1237" r:id="rId15"/>
    <p:sldId id="1238" r:id="rId16"/>
    <p:sldId id="1239" r:id="rId17"/>
    <p:sldId id="1240" r:id="rId18"/>
    <p:sldId id="1241" r:id="rId19"/>
    <p:sldId id="1243" r:id="rId20"/>
    <p:sldId id="1242" r:id="rId21"/>
    <p:sldId id="1244" r:id="rId22"/>
    <p:sldId id="1245" r:id="rId23"/>
    <p:sldId id="1247" r:id="rId24"/>
    <p:sldId id="1248" r:id="rId25"/>
    <p:sldId id="1249" r:id="rId26"/>
    <p:sldId id="1250" r:id="rId27"/>
    <p:sldId id="1251" r:id="rId28"/>
    <p:sldId id="1252" r:id="rId29"/>
    <p:sldId id="1206" r:id="rId30"/>
  </p:sldIdLst>
  <p:sldSz cx="10287000" cy="6858000" type="35mm"/>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098" algn="l" rtl="0" fontAlgn="base">
      <a:spcBef>
        <a:spcPct val="0"/>
      </a:spcBef>
      <a:spcAft>
        <a:spcPct val="0"/>
      </a:spcAft>
      <a:defRPr sz="2000" kern="1200">
        <a:solidFill>
          <a:schemeClr val="tx1"/>
        </a:solidFill>
        <a:latin typeface="Arial" charset="0"/>
        <a:ea typeface="+mn-ea"/>
        <a:cs typeface="Arial" charset="0"/>
      </a:defRPr>
    </a:lvl2pPr>
    <a:lvl3pPr marL="914196" algn="l" rtl="0" fontAlgn="base">
      <a:spcBef>
        <a:spcPct val="0"/>
      </a:spcBef>
      <a:spcAft>
        <a:spcPct val="0"/>
      </a:spcAft>
      <a:defRPr sz="2000" kern="1200">
        <a:solidFill>
          <a:schemeClr val="tx1"/>
        </a:solidFill>
        <a:latin typeface="Arial" charset="0"/>
        <a:ea typeface="+mn-ea"/>
        <a:cs typeface="Arial" charset="0"/>
      </a:defRPr>
    </a:lvl3pPr>
    <a:lvl4pPr marL="1371293" algn="l" rtl="0" fontAlgn="base">
      <a:spcBef>
        <a:spcPct val="0"/>
      </a:spcBef>
      <a:spcAft>
        <a:spcPct val="0"/>
      </a:spcAft>
      <a:defRPr sz="2000" kern="1200">
        <a:solidFill>
          <a:schemeClr val="tx1"/>
        </a:solidFill>
        <a:latin typeface="Arial" charset="0"/>
        <a:ea typeface="+mn-ea"/>
        <a:cs typeface="Arial" charset="0"/>
      </a:defRPr>
    </a:lvl4pPr>
    <a:lvl5pPr marL="1828390" algn="l" rtl="0" fontAlgn="base">
      <a:spcBef>
        <a:spcPct val="0"/>
      </a:spcBef>
      <a:spcAft>
        <a:spcPct val="0"/>
      </a:spcAft>
      <a:defRPr sz="2000" kern="1200">
        <a:solidFill>
          <a:schemeClr val="tx1"/>
        </a:solidFill>
        <a:latin typeface="Arial" charset="0"/>
        <a:ea typeface="+mn-ea"/>
        <a:cs typeface="Arial" charset="0"/>
      </a:defRPr>
    </a:lvl5pPr>
    <a:lvl6pPr marL="2285488" algn="l" defTabSz="914196" rtl="0" eaLnBrk="1" latinLnBrk="0" hangingPunct="1">
      <a:defRPr sz="2000" kern="1200">
        <a:solidFill>
          <a:schemeClr val="tx1"/>
        </a:solidFill>
        <a:latin typeface="Arial" charset="0"/>
        <a:ea typeface="+mn-ea"/>
        <a:cs typeface="Arial" charset="0"/>
      </a:defRPr>
    </a:lvl6pPr>
    <a:lvl7pPr marL="2742586" algn="l" defTabSz="914196" rtl="0" eaLnBrk="1" latinLnBrk="0" hangingPunct="1">
      <a:defRPr sz="2000" kern="1200">
        <a:solidFill>
          <a:schemeClr val="tx1"/>
        </a:solidFill>
        <a:latin typeface="Arial" charset="0"/>
        <a:ea typeface="+mn-ea"/>
        <a:cs typeface="Arial" charset="0"/>
      </a:defRPr>
    </a:lvl7pPr>
    <a:lvl8pPr marL="3199683" algn="l" defTabSz="914196" rtl="0" eaLnBrk="1" latinLnBrk="0" hangingPunct="1">
      <a:defRPr sz="2000" kern="1200">
        <a:solidFill>
          <a:schemeClr val="tx1"/>
        </a:solidFill>
        <a:latin typeface="Arial" charset="0"/>
        <a:ea typeface="+mn-ea"/>
        <a:cs typeface="Arial" charset="0"/>
      </a:defRPr>
    </a:lvl8pPr>
    <a:lvl9pPr marL="3656781" algn="l" defTabSz="914196"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C22"/>
    <a:srgbClr val="000000"/>
    <a:srgbClr val="042BA3"/>
    <a:srgbClr val="FCFEB9"/>
    <a:srgbClr val="FDE3BA"/>
    <a:srgbClr val="FCD1C1"/>
    <a:srgbClr val="FAFD00"/>
    <a:srgbClr val="3365F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85280" autoAdjust="0"/>
  </p:normalViewPr>
  <p:slideViewPr>
    <p:cSldViewPr>
      <p:cViewPr varScale="1">
        <p:scale>
          <a:sx n="42" d="100"/>
          <a:sy n="42" d="100"/>
        </p:scale>
        <p:origin x="-941" y="-86"/>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243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42" y="4416432"/>
            <a:ext cx="51403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80" tIns="45282" rIns="92180" bIns="452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899" name="Rectangle 3"/>
          <p:cNvSpPr>
            <a:spLocks noGrp="1" noRot="1" noChangeAspect="1" noChangeArrowheads="1" noTextEdit="1"/>
          </p:cNvSpPr>
          <p:nvPr>
            <p:ph type="sldImg" idx="2"/>
          </p:nvPr>
        </p:nvSpPr>
        <p:spPr bwMode="auto">
          <a:xfrm>
            <a:off x="900113" y="703263"/>
            <a:ext cx="521017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746703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98"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19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29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39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488" algn="l" defTabSz="914196" rtl="0" eaLnBrk="1" latinLnBrk="0" hangingPunct="1">
      <a:defRPr sz="1200" kern="1200">
        <a:solidFill>
          <a:schemeClr val="tx1"/>
        </a:solidFill>
        <a:latin typeface="+mn-lt"/>
        <a:ea typeface="+mn-ea"/>
        <a:cs typeface="+mn-cs"/>
      </a:defRPr>
    </a:lvl6pPr>
    <a:lvl7pPr marL="2742586" algn="l" defTabSz="914196" rtl="0" eaLnBrk="1" latinLnBrk="0" hangingPunct="1">
      <a:defRPr sz="1200" kern="1200">
        <a:solidFill>
          <a:schemeClr val="tx1"/>
        </a:solidFill>
        <a:latin typeface="+mn-lt"/>
        <a:ea typeface="+mn-ea"/>
        <a:cs typeface="+mn-cs"/>
      </a:defRPr>
    </a:lvl7pPr>
    <a:lvl8pPr marL="3199683" algn="l" defTabSz="914196" rtl="0" eaLnBrk="1" latinLnBrk="0" hangingPunct="1">
      <a:defRPr sz="1200" kern="1200">
        <a:solidFill>
          <a:schemeClr val="tx1"/>
        </a:solidFill>
        <a:latin typeface="+mn-lt"/>
        <a:ea typeface="+mn-ea"/>
        <a:cs typeface="+mn-cs"/>
      </a:defRPr>
    </a:lvl8pPr>
    <a:lvl9pPr marL="3656781" algn="l" defTabSz="914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0338" y="8829675"/>
            <a:ext cx="3038475" cy="465138"/>
          </a:xfrm>
          <a:prstGeom prst="rect">
            <a:avLst/>
          </a:prstGeom>
          <a:ln/>
        </p:spPr>
        <p:txBody>
          <a:bodyPr/>
          <a:lstStyle/>
          <a:p>
            <a:fld id="{C9EDD5E8-B4B9-45A0-AB46-3E962ECD2182}" type="slidenum">
              <a:rPr lang="en-US"/>
              <a:pPr/>
              <a:t>1</a:t>
            </a:fld>
            <a:endParaRPr lang="en-US"/>
          </a:p>
        </p:txBody>
      </p:sp>
      <p:sp>
        <p:nvSpPr>
          <p:cNvPr id="30722" name="Rectangle 2"/>
          <p:cNvSpPr>
            <a:spLocks noGrp="1" noRot="1" noChangeAspect="1" noChangeArrowheads="1" noTextEdit="1"/>
          </p:cNvSpPr>
          <p:nvPr>
            <p:ph type="sldImg"/>
          </p:nvPr>
        </p:nvSpPr>
        <p:spPr>
          <a:xfrm>
            <a:off x="890588" y="696913"/>
            <a:ext cx="5229225" cy="3486150"/>
          </a:xfrm>
          <a:ln/>
        </p:spPr>
      </p:sp>
      <p:sp>
        <p:nvSpPr>
          <p:cNvPr id="30723" name="Rectangle 3"/>
          <p:cNvSpPr>
            <a:spLocks noGrp="1" noChangeArrowheads="1"/>
          </p:cNvSpPr>
          <p:nvPr>
            <p:ph type="body" idx="1"/>
          </p:nvPr>
        </p:nvSpPr>
        <p:spPr/>
        <p:txBody>
          <a:bodyPr/>
          <a:lstStyle/>
          <a:p>
            <a:endParaRPr lang="en-US" altLang="ja-JP"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Times New Roman" pitchFamily="18" charset="0"/>
                <a:ea typeface="+mn-ea"/>
                <a:cs typeface="+mn-cs"/>
              </a:rPr>
              <a:t>MDOT will reject loads with a mix temperature either below 250 deg. F, or greater than</a:t>
            </a:r>
            <a:r>
              <a:rPr lang="en-US" sz="2000" kern="1200" baseline="0" dirty="0" smtClean="0">
                <a:solidFill>
                  <a:schemeClr val="tx1"/>
                </a:solidFill>
                <a:effectLst/>
                <a:latin typeface="Times New Roman" pitchFamily="18" charset="0"/>
                <a:ea typeface="+mn-ea"/>
                <a:cs typeface="+mn-cs"/>
              </a:rPr>
              <a:t> +/- 20 deg. F from the recommended maximum mixing temperature specified by the binder producer at the time of discharge from behind the screed.</a:t>
            </a:r>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kern="1200" dirty="0" smtClean="0">
                <a:solidFill>
                  <a:schemeClr val="tx1"/>
                </a:solidFill>
                <a:effectLst/>
                <a:latin typeface="Times New Roman" pitchFamily="18" charset="0"/>
                <a:ea typeface="+mn-ea"/>
                <a:cs typeface="+mn-cs"/>
              </a:rPr>
              <a:t>MDOT will reject loads with a mix temperature either below 250 deg. F, or greater than</a:t>
            </a:r>
            <a:r>
              <a:rPr lang="en-US" sz="2000" kern="1200" baseline="0" dirty="0" smtClean="0">
                <a:solidFill>
                  <a:schemeClr val="tx1"/>
                </a:solidFill>
                <a:effectLst/>
                <a:latin typeface="Times New Roman" pitchFamily="18" charset="0"/>
                <a:ea typeface="+mn-ea"/>
                <a:cs typeface="+mn-cs"/>
              </a:rPr>
              <a:t> +/- 20 deg. F from the recommended maximum mixing temperature specified by the binder producer at the time of discharge from behind the screed.</a:t>
            </a:r>
            <a:endParaRPr lang="en-US" sz="2000" kern="1200" dirty="0" smtClean="0">
              <a:solidFill>
                <a:schemeClr val="tx1"/>
              </a:solidFill>
              <a:effectLst/>
              <a:latin typeface="Times New Roman" pitchFamily="18" charset="0"/>
              <a:ea typeface="+mn-ea"/>
              <a:cs typeface="+mn-cs"/>
            </a:endParaRPr>
          </a:p>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890588" y="698500"/>
            <a:ext cx="52308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application of a properly cured tack coat (PG grade or emulsion) is critical to minimizing the lateral movement of the unsupported edge.  It is important the tack coat cover the full width of the lane being placed.  In the photo above, the tack was placed beyond the edge of the mat, which is OK too.</a:t>
            </a:r>
          </a:p>
        </p:txBody>
      </p:sp>
      <p:sp>
        <p:nvSpPr>
          <p:cNvPr id="112644" name="Slide Number Placeholder 3"/>
          <p:cNvSpPr>
            <a:spLocks noGrp="1"/>
          </p:cNvSpPr>
          <p:nvPr>
            <p:ph type="sldNum" sz="quarter" idx="5"/>
          </p:nvPr>
        </p:nvSpPr>
        <p:spPr bwMode="auto">
          <a:xfrm>
            <a:off x="3970734" y="8830659"/>
            <a:ext cx="3038145" cy="4642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a:spcBef>
                <a:spcPct val="30000"/>
              </a:spcBef>
              <a:defRPr sz="1300">
                <a:solidFill>
                  <a:schemeClr val="tx1"/>
                </a:solidFill>
                <a:latin typeface="Calibri" panose="020F0502020204030204" pitchFamily="34" charset="0"/>
              </a:defRPr>
            </a:lvl1pPr>
            <a:lvl2pPr marL="757020" indent="-291161">
              <a:spcBef>
                <a:spcPct val="30000"/>
              </a:spcBef>
              <a:defRPr sz="1300">
                <a:solidFill>
                  <a:schemeClr val="tx1"/>
                </a:solidFill>
                <a:latin typeface="Calibri" panose="020F0502020204030204" pitchFamily="34" charset="0"/>
              </a:defRPr>
            </a:lvl2pPr>
            <a:lvl3pPr marL="1164647" indent="-232929">
              <a:spcBef>
                <a:spcPct val="30000"/>
              </a:spcBef>
              <a:defRPr sz="13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820B74-A1CC-447B-B78B-0A82B225862A}" type="slidenum">
              <a:rPr lang="en-US" altLang="en-US">
                <a:solidFill>
                  <a:prstClr val="black"/>
                </a:solidFill>
                <a:latin typeface="Arial" panose="020B0604020202020204" pitchFamily="34" charset="0"/>
              </a:rPr>
              <a:pPr>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14945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900113" y="703263"/>
            <a:ext cx="5210175" cy="3473450"/>
          </a:xfrm>
          <a:ln/>
        </p:spPr>
      </p:sp>
      <p:sp>
        <p:nvSpPr>
          <p:cNvPr id="71684" name="Rectangle 3"/>
          <p:cNvSpPr>
            <a:spLocks noGrp="1" noChangeArrowheads="1"/>
          </p:cNvSpPr>
          <p:nvPr>
            <p:ph type="body" idx="1"/>
          </p:nvPr>
        </p:nvSpPr>
        <p:spPr>
          <a:noFill/>
        </p:spPr>
        <p:txBody>
          <a:bodyPr/>
          <a:lstStyle/>
          <a:p>
            <a:pPr eaLnBrk="1" hangingPunct="1"/>
            <a:endParaRPr lang="en-US" sz="2000"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900113" y="703263"/>
            <a:ext cx="5210175" cy="3473450"/>
          </a:xfrm>
          <a:ln/>
        </p:spPr>
      </p:sp>
      <p:sp>
        <p:nvSpPr>
          <p:cNvPr id="71684" name="Rectangle 3"/>
          <p:cNvSpPr>
            <a:spLocks noGrp="1" noChangeArrowheads="1"/>
          </p:cNvSpPr>
          <p:nvPr>
            <p:ph type="body" idx="1"/>
          </p:nvPr>
        </p:nvSpPr>
        <p:spPr>
          <a:noFill/>
        </p:spPr>
        <p:txBody>
          <a:bodyPr/>
          <a:lstStyle/>
          <a:p>
            <a:pPr eaLnBrk="1" hangingPunct="1"/>
            <a:endParaRPr lang="en-US" sz="2000"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03263"/>
            <a:ext cx="5210175" cy="3473450"/>
          </a:xfrm>
        </p:spPr>
      </p:sp>
      <p:sp>
        <p:nvSpPr>
          <p:cNvPr id="3" name="Notes Placeholder 2"/>
          <p:cNvSpPr>
            <a:spLocks noGrp="1"/>
          </p:cNvSpPr>
          <p:nvPr>
            <p:ph type="body" idx="1"/>
          </p:nvPr>
        </p:nvSpPr>
        <p:spPr/>
        <p:txBody>
          <a:bodyPr/>
          <a:lstStyle/>
          <a:p>
            <a:endParaRPr lang="en-US" sz="20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598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098" indent="0" algn="ctr">
              <a:buNone/>
              <a:defRPr/>
            </a:lvl2pPr>
            <a:lvl3pPr marL="914196" indent="0" algn="ctr">
              <a:buNone/>
              <a:defRPr/>
            </a:lvl3pPr>
            <a:lvl4pPr marL="1371293" indent="0" algn="ctr">
              <a:buNone/>
              <a:defRPr/>
            </a:lvl4pPr>
            <a:lvl5pPr marL="1828390" indent="0" algn="ctr">
              <a:buNone/>
              <a:defRPr/>
            </a:lvl5pPr>
            <a:lvl6pPr marL="2285488" indent="0" algn="ctr">
              <a:buNone/>
              <a:defRPr/>
            </a:lvl6pPr>
            <a:lvl7pPr marL="2742586" indent="0" algn="ctr">
              <a:buNone/>
              <a:defRPr/>
            </a:lvl7pPr>
            <a:lvl8pPr marL="3199683" indent="0" algn="ctr">
              <a:buNone/>
              <a:defRPr/>
            </a:lvl8pPr>
            <a:lvl9pPr marL="36567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70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69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981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1" y="609600"/>
            <a:ext cx="579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02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04902" y="609600"/>
            <a:ext cx="6934200" cy="1600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04902" y="2362200"/>
            <a:ext cx="7924800" cy="3733800"/>
          </a:xfrm>
        </p:spPr>
        <p:txBody>
          <a:bodyPr/>
          <a:lstStyle/>
          <a:p>
            <a:pPr lvl="0"/>
            <a:endParaRPr lang="en-US" noProof="0" smtClean="0"/>
          </a:p>
        </p:txBody>
      </p:sp>
    </p:spTree>
    <p:extLst>
      <p:ext uri="{BB962C8B-B14F-4D97-AF65-F5344CB8AC3E}">
        <p14:creationId xmlns:p14="http://schemas.microsoft.com/office/powerpoint/2010/main" val="140760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0"/>
            <a:ext cx="8743950" cy="1470026"/>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098" indent="0" algn="ctr">
              <a:buNone/>
              <a:defRPr>
                <a:solidFill>
                  <a:schemeClr val="tx1">
                    <a:tint val="75000"/>
                  </a:schemeClr>
                </a:solidFill>
              </a:defRPr>
            </a:lvl2pPr>
            <a:lvl3pPr marL="914196" indent="0" algn="ctr">
              <a:buNone/>
              <a:defRPr>
                <a:solidFill>
                  <a:schemeClr val="tx1">
                    <a:tint val="75000"/>
                  </a:schemeClr>
                </a:solidFill>
              </a:defRPr>
            </a:lvl3pPr>
            <a:lvl4pPr marL="1371293" indent="0" algn="ctr">
              <a:buNone/>
              <a:defRPr>
                <a:solidFill>
                  <a:schemeClr val="tx1">
                    <a:tint val="75000"/>
                  </a:schemeClr>
                </a:solidFill>
              </a:defRPr>
            </a:lvl4pPr>
            <a:lvl5pPr marL="1828390" indent="0" algn="ctr">
              <a:buNone/>
              <a:defRPr>
                <a:solidFill>
                  <a:schemeClr val="tx1">
                    <a:tint val="75000"/>
                  </a:schemeClr>
                </a:solidFill>
              </a:defRPr>
            </a:lvl5pPr>
            <a:lvl6pPr marL="2285488" indent="0" algn="ctr">
              <a:buNone/>
              <a:defRPr>
                <a:solidFill>
                  <a:schemeClr val="tx1">
                    <a:tint val="75000"/>
                  </a:schemeClr>
                </a:solidFill>
              </a:defRPr>
            </a:lvl6pPr>
            <a:lvl7pPr marL="2742586" indent="0" algn="ctr">
              <a:buNone/>
              <a:defRPr>
                <a:solidFill>
                  <a:schemeClr val="tx1">
                    <a:tint val="75000"/>
                  </a:schemeClr>
                </a:solidFill>
              </a:defRPr>
            </a:lvl7pPr>
            <a:lvl8pPr marL="3199683" indent="0" algn="ctr">
              <a:buNone/>
              <a:defRPr>
                <a:solidFill>
                  <a:schemeClr val="tx1">
                    <a:tint val="75000"/>
                  </a:schemeClr>
                </a:solidFill>
              </a:defRPr>
            </a:lvl8pPr>
            <a:lvl9pPr marL="36567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6912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14352" y="6356357"/>
            <a:ext cx="9344025" cy="365126"/>
          </a:xfrm>
          <a:prstGeom prst="rect">
            <a:avLst/>
          </a:prstGeom>
        </p:spPr>
        <p:txBody>
          <a:bodyPr/>
          <a:lstStyle>
            <a:lvl1pPr>
              <a:defRPr>
                <a:solidFill>
                  <a:schemeClr val="bg1"/>
                </a:solidFill>
              </a:defRPr>
            </a:lvl1pPr>
          </a:lstStyle>
          <a:p>
            <a:r>
              <a:rPr lang="en-US" dirty="0" smtClean="0">
                <a:solidFill>
                  <a:prstClr val="white"/>
                </a:solidFill>
              </a:rPr>
              <a:t>Asphalt - Smooth - Quiet - Durable - Safe - 100% Recyclable - Asphalt</a:t>
            </a:r>
            <a:endParaRPr lang="en-US" dirty="0">
              <a:solidFill>
                <a:prstClr val="white"/>
              </a:solidFill>
            </a:endParaRPr>
          </a:p>
        </p:txBody>
      </p:sp>
    </p:spTree>
    <p:extLst>
      <p:ext uri="{BB962C8B-B14F-4D97-AF65-F5344CB8AC3E}">
        <p14:creationId xmlns:p14="http://schemas.microsoft.com/office/powerpoint/2010/main" val="410025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5"/>
            <a:ext cx="8743950" cy="136207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098" indent="0">
              <a:buNone/>
              <a:defRPr sz="1800">
                <a:solidFill>
                  <a:schemeClr val="tx1">
                    <a:tint val="75000"/>
                  </a:schemeClr>
                </a:solidFill>
              </a:defRPr>
            </a:lvl2pPr>
            <a:lvl3pPr marL="914196" indent="0">
              <a:buNone/>
              <a:defRPr sz="1600">
                <a:solidFill>
                  <a:schemeClr val="tx1">
                    <a:tint val="75000"/>
                  </a:schemeClr>
                </a:solidFill>
              </a:defRPr>
            </a:lvl3pPr>
            <a:lvl4pPr marL="1371293" indent="0">
              <a:buNone/>
              <a:defRPr sz="1400">
                <a:solidFill>
                  <a:schemeClr val="tx1">
                    <a:tint val="75000"/>
                  </a:schemeClr>
                </a:solidFill>
              </a:defRPr>
            </a:lvl4pPr>
            <a:lvl5pPr marL="1828390" indent="0">
              <a:buNone/>
              <a:defRPr sz="1400">
                <a:solidFill>
                  <a:schemeClr val="tx1">
                    <a:tint val="75000"/>
                  </a:schemeClr>
                </a:solidFill>
              </a:defRPr>
            </a:lvl5pPr>
            <a:lvl6pPr marL="2285488" indent="0">
              <a:buNone/>
              <a:defRPr sz="1400">
                <a:solidFill>
                  <a:schemeClr val="tx1">
                    <a:tint val="75000"/>
                  </a:schemeClr>
                </a:solidFill>
              </a:defRPr>
            </a:lvl6pPr>
            <a:lvl7pPr marL="2742586" indent="0">
              <a:buNone/>
              <a:defRPr sz="1400">
                <a:solidFill>
                  <a:schemeClr val="tx1">
                    <a:tint val="75000"/>
                  </a:schemeClr>
                </a:solidFill>
              </a:defRPr>
            </a:lvl7pPr>
            <a:lvl8pPr marL="3199683" indent="0">
              <a:buNone/>
              <a:defRPr sz="1400">
                <a:solidFill>
                  <a:schemeClr val="tx1">
                    <a:tint val="75000"/>
                  </a:schemeClr>
                </a:solidFill>
              </a:defRPr>
            </a:lvl8pPr>
            <a:lvl9pPr marL="36567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330548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7"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6" name="Footer Placeholder 5"/>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89967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098" indent="0">
              <a:buNone/>
              <a:defRPr sz="2000" b="1"/>
            </a:lvl2pPr>
            <a:lvl3pPr marL="914196" indent="0">
              <a:buNone/>
              <a:defRPr sz="1800" b="1"/>
            </a:lvl3pPr>
            <a:lvl4pPr marL="1371293" indent="0">
              <a:buNone/>
              <a:defRPr sz="1600" b="1"/>
            </a:lvl4pPr>
            <a:lvl5pPr marL="1828390" indent="0">
              <a:buNone/>
              <a:defRPr sz="1600" b="1"/>
            </a:lvl5pPr>
            <a:lvl6pPr marL="2285488" indent="0">
              <a:buNone/>
              <a:defRPr sz="1600" b="1"/>
            </a:lvl6pPr>
            <a:lvl7pPr marL="2742586" indent="0">
              <a:buNone/>
              <a:defRPr sz="1600" b="1"/>
            </a:lvl7pPr>
            <a:lvl8pPr marL="3199683" indent="0">
              <a:buNone/>
              <a:defRPr sz="1600" b="1"/>
            </a:lvl8pPr>
            <a:lvl9pPr marL="36567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6"/>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8" y="1535113"/>
            <a:ext cx="4546997" cy="639762"/>
          </a:xfrm>
        </p:spPr>
        <p:txBody>
          <a:bodyPr anchor="b"/>
          <a:lstStyle>
            <a:lvl1pPr marL="0" indent="0">
              <a:buNone/>
              <a:defRPr sz="2400" b="1"/>
            </a:lvl1pPr>
            <a:lvl2pPr marL="457098" indent="0">
              <a:buNone/>
              <a:defRPr sz="2000" b="1"/>
            </a:lvl2pPr>
            <a:lvl3pPr marL="914196" indent="0">
              <a:buNone/>
              <a:defRPr sz="1800" b="1"/>
            </a:lvl3pPr>
            <a:lvl4pPr marL="1371293" indent="0">
              <a:buNone/>
              <a:defRPr sz="1600" b="1"/>
            </a:lvl4pPr>
            <a:lvl5pPr marL="1828390" indent="0">
              <a:buNone/>
              <a:defRPr sz="1600" b="1"/>
            </a:lvl5pPr>
            <a:lvl6pPr marL="2285488" indent="0">
              <a:buNone/>
              <a:defRPr sz="1600" b="1"/>
            </a:lvl6pPr>
            <a:lvl7pPr marL="2742586" indent="0">
              <a:buNone/>
              <a:defRPr sz="1600" b="1"/>
            </a:lvl7pPr>
            <a:lvl8pPr marL="3199683" indent="0">
              <a:buNone/>
              <a:defRPr sz="1600" b="1"/>
            </a:lvl8pPr>
            <a:lvl9pPr marL="36567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8" y="2174876"/>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8" name="Footer Placeholder 7"/>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9" name="Slide Number Placeholder 8"/>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216683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4" name="Footer Placeholder 3"/>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67706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3" name="Footer Placeholder 2"/>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93751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1271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2"/>
            <a:ext cx="3384351"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2" y="273052"/>
            <a:ext cx="57507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4"/>
            <a:ext cx="3384351" cy="4691063"/>
          </a:xfrm>
        </p:spPr>
        <p:txBody>
          <a:bodyPr/>
          <a:lstStyle>
            <a:lvl1pPr marL="0" indent="0">
              <a:buNone/>
              <a:defRPr sz="1400"/>
            </a:lvl1pPr>
            <a:lvl2pPr marL="457098" indent="0">
              <a:buNone/>
              <a:defRPr sz="1200"/>
            </a:lvl2pPr>
            <a:lvl3pPr marL="914196" indent="0">
              <a:buNone/>
              <a:defRPr sz="1000"/>
            </a:lvl3pPr>
            <a:lvl4pPr marL="1371293" indent="0">
              <a:buNone/>
              <a:defRPr sz="900"/>
            </a:lvl4pPr>
            <a:lvl5pPr marL="1828390" indent="0">
              <a:buNone/>
              <a:defRPr sz="900"/>
            </a:lvl5pPr>
            <a:lvl6pPr marL="2285488" indent="0">
              <a:buNone/>
              <a:defRPr sz="900"/>
            </a:lvl6pPr>
            <a:lvl7pPr marL="2742586" indent="0">
              <a:buNone/>
              <a:defRPr sz="900"/>
            </a:lvl7pPr>
            <a:lvl8pPr marL="3199683" indent="0">
              <a:buNone/>
              <a:defRPr sz="900"/>
            </a:lvl8pPr>
            <a:lvl9pPr marL="365678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6" name="Footer Placeholder 5"/>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542548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6" y="4800600"/>
            <a:ext cx="6172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6" y="612776"/>
            <a:ext cx="6172200" cy="4114800"/>
          </a:xfrm>
        </p:spPr>
        <p:txBody>
          <a:bodyPr/>
          <a:lstStyle>
            <a:lvl1pPr marL="0" indent="0">
              <a:buNone/>
              <a:defRPr sz="3200"/>
            </a:lvl1pPr>
            <a:lvl2pPr marL="457098" indent="0">
              <a:buNone/>
              <a:defRPr sz="2800"/>
            </a:lvl2pPr>
            <a:lvl3pPr marL="914196" indent="0">
              <a:buNone/>
              <a:defRPr sz="2400"/>
            </a:lvl3pPr>
            <a:lvl4pPr marL="1371293" indent="0">
              <a:buNone/>
              <a:defRPr sz="2000"/>
            </a:lvl4pPr>
            <a:lvl5pPr marL="1828390" indent="0">
              <a:buNone/>
              <a:defRPr sz="2000"/>
            </a:lvl5pPr>
            <a:lvl6pPr marL="2285488" indent="0">
              <a:buNone/>
              <a:defRPr sz="2000"/>
            </a:lvl6pPr>
            <a:lvl7pPr marL="2742586" indent="0">
              <a:buNone/>
              <a:defRPr sz="2000"/>
            </a:lvl7pPr>
            <a:lvl8pPr marL="3199683" indent="0">
              <a:buNone/>
              <a:defRPr sz="2000"/>
            </a:lvl8pPr>
            <a:lvl9pPr marL="3656781" indent="0">
              <a:buNone/>
              <a:defRPr sz="2000"/>
            </a:lvl9pPr>
          </a:lstStyle>
          <a:p>
            <a:endParaRPr lang="en-US" dirty="0"/>
          </a:p>
        </p:txBody>
      </p:sp>
      <p:sp>
        <p:nvSpPr>
          <p:cNvPr id="4" name="Text Placeholder 3"/>
          <p:cNvSpPr>
            <a:spLocks noGrp="1"/>
          </p:cNvSpPr>
          <p:nvPr>
            <p:ph type="body" sz="half" idx="2"/>
          </p:nvPr>
        </p:nvSpPr>
        <p:spPr>
          <a:xfrm>
            <a:off x="2016326" y="5367338"/>
            <a:ext cx="6172200" cy="804862"/>
          </a:xfrm>
        </p:spPr>
        <p:txBody>
          <a:bodyPr/>
          <a:lstStyle>
            <a:lvl1pPr marL="0" indent="0">
              <a:buNone/>
              <a:defRPr sz="1400"/>
            </a:lvl1pPr>
            <a:lvl2pPr marL="457098" indent="0">
              <a:buNone/>
              <a:defRPr sz="1200"/>
            </a:lvl2pPr>
            <a:lvl3pPr marL="914196" indent="0">
              <a:buNone/>
              <a:defRPr sz="1000"/>
            </a:lvl3pPr>
            <a:lvl4pPr marL="1371293" indent="0">
              <a:buNone/>
              <a:defRPr sz="900"/>
            </a:lvl4pPr>
            <a:lvl5pPr marL="1828390" indent="0">
              <a:buNone/>
              <a:defRPr sz="900"/>
            </a:lvl5pPr>
            <a:lvl6pPr marL="2285488" indent="0">
              <a:buNone/>
              <a:defRPr sz="900"/>
            </a:lvl6pPr>
            <a:lvl7pPr marL="2742586" indent="0">
              <a:buNone/>
              <a:defRPr sz="900"/>
            </a:lvl7pPr>
            <a:lvl8pPr marL="3199683" indent="0">
              <a:buNone/>
              <a:defRPr sz="900"/>
            </a:lvl8pPr>
            <a:lvl9pPr marL="365678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6" name="Footer Placeholder 5"/>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4177625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45145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7" y="274639"/>
            <a:ext cx="2314575" cy="585152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2" y="274639"/>
            <a:ext cx="6772275"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07488"/>
            <a:ext cx="10184130" cy="45719"/>
          </a:xfrm>
          <a:prstGeom prst="rect">
            <a:avLst/>
          </a:prstGeom>
        </p:spPr>
        <p:txBody>
          <a:bodyPr lIns="91420" tIns="45710" rIns="91420" bIns="45710"/>
          <a:lstStyle/>
          <a:p>
            <a:pPr fontAlgn="auto">
              <a:spcBef>
                <a:spcPts val="0"/>
              </a:spcBef>
              <a:spcAft>
                <a:spcPts val="0"/>
              </a:spcAft>
            </a:pPr>
            <a:endParaRPr lang="en-US" sz="1800" dirty="0">
              <a:solidFill>
                <a:prstClr val="black"/>
              </a:solidFill>
              <a:latin typeface="Calibri"/>
              <a:cs typeface="+mn-cs"/>
            </a:endParaRPr>
          </a:p>
        </p:txBody>
      </p:sp>
      <p:sp>
        <p:nvSpPr>
          <p:cNvPr id="5" name="Footer Placeholder 4"/>
          <p:cNvSpPr>
            <a:spLocks noGrp="1"/>
          </p:cNvSpPr>
          <p:nvPr>
            <p:ph type="ftr" sz="quarter" idx="11"/>
          </p:nvPr>
        </p:nvSpPr>
        <p:spPr>
          <a:xfrm>
            <a:off x="3514726" y="6356357"/>
            <a:ext cx="3257551" cy="365126"/>
          </a:xfrm>
          <a:prstGeom prst="rect">
            <a:avLst/>
          </a:prstGeom>
        </p:spPr>
        <p:txBody>
          <a:bodyPr/>
          <a:lstStyle/>
          <a:p>
            <a:r>
              <a:rPr lang="en-US" dirty="0" smtClean="0">
                <a:solidFill>
                  <a:prstClr val="black">
                    <a:tint val="75000"/>
                  </a:prstClr>
                </a:solidFill>
              </a:rPr>
              <a:t>Asphalt - Smooth - Quiet - Durable - Safe - 100% Recyclable - Asphalt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2350" y="6356357"/>
            <a:ext cx="2400300" cy="365126"/>
          </a:xfrm>
          <a:prstGeom prst="rect">
            <a:avLst/>
          </a:prstGeom>
        </p:spPr>
        <p:txBody>
          <a:bodyPr lIns="91420" tIns="45710" rIns="91420" bIns="45710"/>
          <a:lstStyle/>
          <a:p>
            <a:pPr fontAlgn="auto">
              <a:spcBef>
                <a:spcPts val="0"/>
              </a:spcBef>
              <a:spcAft>
                <a:spcPts val="0"/>
              </a:spcAft>
            </a:pPr>
            <a:fld id="{694C7A1F-288A-46BD-A6FE-FCAB60E4FED6}" type="slidenum">
              <a:rPr lang="en-US" sz="1800" smtClean="0">
                <a:solidFill>
                  <a:prstClr val="black"/>
                </a:solidFill>
                <a:latin typeface="Calibri"/>
                <a:cs typeface="+mn-cs"/>
              </a:rPr>
              <a:pPr fontAlgn="auto">
                <a:spcBef>
                  <a:spcPts val="0"/>
                </a:spcBef>
                <a:spcAft>
                  <a:spcPts val="0"/>
                </a:spcAft>
              </a:pPr>
              <a:t>‹#›</a:t>
            </a:fld>
            <a:endParaRPr lang="en-US" sz="1800" dirty="0">
              <a:solidFill>
                <a:prstClr val="black"/>
              </a:solidFill>
              <a:latin typeface="Calibri"/>
              <a:cs typeface="+mn-cs"/>
            </a:endParaRPr>
          </a:p>
        </p:txBody>
      </p:sp>
    </p:spTree>
    <p:extLst>
      <p:ext uri="{BB962C8B-B14F-4D97-AF65-F5344CB8AC3E}">
        <p14:creationId xmlns:p14="http://schemas.microsoft.com/office/powerpoint/2010/main" val="1845153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098" indent="0" algn="ctr">
              <a:buNone/>
              <a:defRPr/>
            </a:lvl2pPr>
            <a:lvl3pPr marL="914196" indent="0" algn="ctr">
              <a:buNone/>
              <a:defRPr/>
            </a:lvl3pPr>
            <a:lvl4pPr marL="1371293" indent="0" algn="ctr">
              <a:buNone/>
              <a:defRPr/>
            </a:lvl4pPr>
            <a:lvl5pPr marL="1828390" indent="0" algn="ctr">
              <a:buNone/>
              <a:defRPr/>
            </a:lvl5pPr>
            <a:lvl6pPr marL="2285488" indent="0" algn="ctr">
              <a:buNone/>
              <a:defRPr/>
            </a:lvl6pPr>
            <a:lvl7pPr marL="2742586" indent="0" algn="ctr">
              <a:buNone/>
              <a:defRPr/>
            </a:lvl7pPr>
            <a:lvl8pPr marL="3199683" indent="0" algn="ctr">
              <a:buNone/>
              <a:defRPr/>
            </a:lvl8pPr>
            <a:lvl9pPr marL="3656781"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fld id="{66F13E37-F6E9-4233-B054-D92A5EAF2327}"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5D798C4-73E5-46C2-ADF8-28D0A5BEB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627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6977386C-5D0B-40F8-9B0C-34F95D943353}"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509635B-1C12-4FB3-A2C7-BF4279AE6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984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098" indent="0">
              <a:buNone/>
              <a:defRPr sz="1800"/>
            </a:lvl2pPr>
            <a:lvl3pPr marL="914196" indent="0">
              <a:buNone/>
              <a:defRPr sz="1600"/>
            </a:lvl3pPr>
            <a:lvl4pPr marL="1371293" indent="0">
              <a:buNone/>
              <a:defRPr sz="1400"/>
            </a:lvl4pPr>
            <a:lvl5pPr marL="1828390" indent="0">
              <a:buNone/>
              <a:defRPr sz="1400"/>
            </a:lvl5pPr>
            <a:lvl6pPr marL="2285488" indent="0">
              <a:buNone/>
              <a:defRPr sz="1400"/>
            </a:lvl6pPr>
            <a:lvl7pPr marL="2742586" indent="0">
              <a:buNone/>
              <a:defRPr sz="1400"/>
            </a:lvl7pPr>
            <a:lvl8pPr marL="3199683" indent="0">
              <a:buNone/>
              <a:defRPr sz="1400"/>
            </a:lvl8pPr>
            <a:lvl9pPr marL="3656781"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fld id="{882C2CF1-273C-47A9-900D-E80589D351B1}"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BCAE455-19AF-48B1-A52C-C37EF18A2D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189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1600203"/>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7" y="1600203"/>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fld id="{EF3E1F66-0242-4001-BE22-BB2B91BD651B}" type="datetimeFigureOut">
              <a:rPr lang="en-US">
                <a:solidFill>
                  <a:srgbClr val="000000"/>
                </a:solidFill>
              </a:rPr>
              <a:pPr/>
              <a:t>3/12/2015</a:t>
            </a:fld>
            <a:endParaRPr lang="en-US">
              <a:solidFill>
                <a:srgbClr val="000000"/>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49C0E79-0105-4118-A377-088E50E280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59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098" indent="0">
              <a:buNone/>
              <a:defRPr sz="2000" b="1"/>
            </a:lvl2pPr>
            <a:lvl3pPr marL="914196" indent="0">
              <a:buNone/>
              <a:defRPr sz="1800" b="1"/>
            </a:lvl3pPr>
            <a:lvl4pPr marL="1371293" indent="0">
              <a:buNone/>
              <a:defRPr sz="1600" b="1"/>
            </a:lvl4pPr>
            <a:lvl5pPr marL="1828390" indent="0">
              <a:buNone/>
              <a:defRPr sz="1600" b="1"/>
            </a:lvl5pPr>
            <a:lvl6pPr marL="2285488" indent="0">
              <a:buNone/>
              <a:defRPr sz="1600" b="1"/>
            </a:lvl6pPr>
            <a:lvl7pPr marL="2742586" indent="0">
              <a:buNone/>
              <a:defRPr sz="1600" b="1"/>
            </a:lvl7pPr>
            <a:lvl8pPr marL="3199683" indent="0">
              <a:buNone/>
              <a:defRPr sz="1600" b="1"/>
            </a:lvl8pPr>
            <a:lvl9pPr marL="36567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6"/>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6" y="1535113"/>
            <a:ext cx="4546997" cy="639762"/>
          </a:xfrm>
        </p:spPr>
        <p:txBody>
          <a:bodyPr anchor="b"/>
          <a:lstStyle>
            <a:lvl1pPr marL="0" indent="0">
              <a:buNone/>
              <a:defRPr sz="2400" b="1"/>
            </a:lvl1pPr>
            <a:lvl2pPr marL="457098" indent="0">
              <a:buNone/>
              <a:defRPr sz="2000" b="1"/>
            </a:lvl2pPr>
            <a:lvl3pPr marL="914196" indent="0">
              <a:buNone/>
              <a:defRPr sz="1800" b="1"/>
            </a:lvl3pPr>
            <a:lvl4pPr marL="1371293" indent="0">
              <a:buNone/>
              <a:defRPr sz="1600" b="1"/>
            </a:lvl4pPr>
            <a:lvl5pPr marL="1828390" indent="0">
              <a:buNone/>
              <a:defRPr sz="1600" b="1"/>
            </a:lvl5pPr>
            <a:lvl6pPr marL="2285488" indent="0">
              <a:buNone/>
              <a:defRPr sz="1600" b="1"/>
            </a:lvl6pPr>
            <a:lvl7pPr marL="2742586" indent="0">
              <a:buNone/>
              <a:defRPr sz="1600" b="1"/>
            </a:lvl7pPr>
            <a:lvl8pPr marL="3199683" indent="0">
              <a:buNone/>
              <a:defRPr sz="1600" b="1"/>
            </a:lvl8pPr>
            <a:lvl9pPr marL="36567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6" y="2174876"/>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fld id="{7EA77A80-CB58-4422-B612-DE0A3A1D80B8}" type="datetimeFigureOut">
              <a:rPr lang="en-US">
                <a:solidFill>
                  <a:srgbClr val="000000"/>
                </a:solidFill>
              </a:rPr>
              <a:pPr/>
              <a:t>3/12/2015</a:t>
            </a:fld>
            <a:endParaRPr lang="en-US">
              <a:solidFill>
                <a:srgbClr val="000000"/>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FF370916-2C7A-48E8-AFF9-755D9D6A2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640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fld id="{3C1FF98C-82D3-4A0C-A0DA-03D1356FAED8}" type="datetimeFigureOut">
              <a:rPr lang="en-US">
                <a:solidFill>
                  <a:srgbClr val="000000"/>
                </a:solidFill>
              </a:rPr>
              <a:pPr/>
              <a:t>3/12/2015</a:t>
            </a:fld>
            <a:endParaRPr lang="en-US">
              <a:solidFill>
                <a:srgbClr val="000000"/>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DFDB7DB-9EBF-433A-8F01-2B84DA48E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61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098" indent="0">
              <a:buNone/>
              <a:defRPr sz="1800"/>
            </a:lvl2pPr>
            <a:lvl3pPr marL="914196" indent="0">
              <a:buNone/>
              <a:defRPr sz="1600"/>
            </a:lvl3pPr>
            <a:lvl4pPr marL="1371293" indent="0">
              <a:buNone/>
              <a:defRPr sz="1400"/>
            </a:lvl4pPr>
            <a:lvl5pPr marL="1828390" indent="0">
              <a:buNone/>
              <a:defRPr sz="1400"/>
            </a:lvl5pPr>
            <a:lvl6pPr marL="2285488" indent="0">
              <a:buNone/>
              <a:defRPr sz="1400"/>
            </a:lvl6pPr>
            <a:lvl7pPr marL="2742586" indent="0">
              <a:buNone/>
              <a:defRPr sz="1400"/>
            </a:lvl7pPr>
            <a:lvl8pPr marL="3199683" indent="0">
              <a:buNone/>
              <a:defRPr sz="1400"/>
            </a:lvl8pPr>
            <a:lvl9pPr marL="3656781" indent="0">
              <a:buNone/>
              <a:defRPr sz="1400"/>
            </a:lvl9pPr>
          </a:lstStyle>
          <a:p>
            <a:pPr lvl="0"/>
            <a:r>
              <a:rPr lang="en-US" smtClean="0"/>
              <a:t>Click to edit Master text styles</a:t>
            </a:r>
          </a:p>
        </p:txBody>
      </p:sp>
    </p:spTree>
    <p:extLst>
      <p:ext uri="{BB962C8B-B14F-4D97-AF65-F5344CB8AC3E}">
        <p14:creationId xmlns:p14="http://schemas.microsoft.com/office/powerpoint/2010/main" val="262985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fld id="{1A799749-914E-4B43-89D5-849ED03C5FC3}" type="datetimeFigureOut">
              <a:rPr lang="en-US">
                <a:solidFill>
                  <a:srgbClr val="000000"/>
                </a:solidFill>
              </a:rPr>
              <a:pPr/>
              <a:t>3/12/2015</a:t>
            </a:fld>
            <a:endParaRPr lang="en-US">
              <a:solidFill>
                <a:srgbClr val="000000"/>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4491433-B141-4AB3-8027-D2D4B8040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23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2"/>
            <a:ext cx="33843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2" y="273051"/>
            <a:ext cx="57507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4" y="1435103"/>
            <a:ext cx="3384351" cy="4691063"/>
          </a:xfrm>
        </p:spPr>
        <p:txBody>
          <a:bodyPr/>
          <a:lstStyle>
            <a:lvl1pPr marL="0" indent="0">
              <a:buNone/>
              <a:defRPr sz="1400"/>
            </a:lvl1pPr>
            <a:lvl2pPr marL="457098" indent="0">
              <a:buNone/>
              <a:defRPr sz="1200"/>
            </a:lvl2pPr>
            <a:lvl3pPr marL="914196" indent="0">
              <a:buNone/>
              <a:defRPr sz="1000"/>
            </a:lvl3pPr>
            <a:lvl4pPr marL="1371293" indent="0">
              <a:buNone/>
              <a:defRPr sz="900"/>
            </a:lvl4pPr>
            <a:lvl5pPr marL="1828390" indent="0">
              <a:buNone/>
              <a:defRPr sz="900"/>
            </a:lvl5pPr>
            <a:lvl6pPr marL="2285488" indent="0">
              <a:buNone/>
              <a:defRPr sz="900"/>
            </a:lvl6pPr>
            <a:lvl7pPr marL="2742586" indent="0">
              <a:buNone/>
              <a:defRPr sz="900"/>
            </a:lvl7pPr>
            <a:lvl8pPr marL="3199683" indent="0">
              <a:buNone/>
              <a:defRPr sz="900"/>
            </a:lvl8pPr>
            <a:lvl9pPr marL="3656781"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58DB9377-B235-46F3-AF18-A5447ACF8768}" type="datetimeFigureOut">
              <a:rPr lang="en-US">
                <a:solidFill>
                  <a:srgbClr val="000000"/>
                </a:solidFill>
              </a:rPr>
              <a:pPr/>
              <a:t>3/12/2015</a:t>
            </a:fld>
            <a:endParaRPr lang="en-US">
              <a:solidFill>
                <a:srgbClr val="000000"/>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D0939C3A-83DD-4A73-BAEE-8F227F4A98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035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6"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6" y="612776"/>
            <a:ext cx="6172200" cy="4114800"/>
          </a:xfrm>
        </p:spPr>
        <p:txBody>
          <a:bodyPr/>
          <a:lstStyle>
            <a:lvl1pPr marL="0" indent="0">
              <a:buNone/>
              <a:defRPr sz="3200"/>
            </a:lvl1pPr>
            <a:lvl2pPr marL="457098" indent="0">
              <a:buNone/>
              <a:defRPr sz="2800"/>
            </a:lvl2pPr>
            <a:lvl3pPr marL="914196" indent="0">
              <a:buNone/>
              <a:defRPr sz="2400"/>
            </a:lvl3pPr>
            <a:lvl4pPr marL="1371293" indent="0">
              <a:buNone/>
              <a:defRPr sz="2000"/>
            </a:lvl4pPr>
            <a:lvl5pPr marL="1828390" indent="0">
              <a:buNone/>
              <a:defRPr sz="2000"/>
            </a:lvl5pPr>
            <a:lvl6pPr marL="2285488" indent="0">
              <a:buNone/>
              <a:defRPr sz="2000"/>
            </a:lvl6pPr>
            <a:lvl7pPr marL="2742586" indent="0">
              <a:buNone/>
              <a:defRPr sz="2000"/>
            </a:lvl7pPr>
            <a:lvl8pPr marL="3199683" indent="0">
              <a:buNone/>
              <a:defRPr sz="2000"/>
            </a:lvl8pPr>
            <a:lvl9pPr marL="3656781" indent="0">
              <a:buNone/>
              <a:defRPr sz="2000"/>
            </a:lvl9pPr>
          </a:lstStyle>
          <a:p>
            <a:pPr lvl="0"/>
            <a:endParaRPr lang="en-US" noProof="0" smtClean="0"/>
          </a:p>
        </p:txBody>
      </p:sp>
      <p:sp>
        <p:nvSpPr>
          <p:cNvPr id="4" name="Text Placeholder 3"/>
          <p:cNvSpPr>
            <a:spLocks noGrp="1"/>
          </p:cNvSpPr>
          <p:nvPr>
            <p:ph type="body" sz="half" idx="2"/>
          </p:nvPr>
        </p:nvSpPr>
        <p:spPr>
          <a:xfrm>
            <a:off x="2016326" y="5367338"/>
            <a:ext cx="6172200" cy="804862"/>
          </a:xfrm>
        </p:spPr>
        <p:txBody>
          <a:bodyPr/>
          <a:lstStyle>
            <a:lvl1pPr marL="0" indent="0">
              <a:buNone/>
              <a:defRPr sz="1400"/>
            </a:lvl1pPr>
            <a:lvl2pPr marL="457098" indent="0">
              <a:buNone/>
              <a:defRPr sz="1200"/>
            </a:lvl2pPr>
            <a:lvl3pPr marL="914196" indent="0">
              <a:buNone/>
              <a:defRPr sz="1000"/>
            </a:lvl3pPr>
            <a:lvl4pPr marL="1371293" indent="0">
              <a:buNone/>
              <a:defRPr sz="900"/>
            </a:lvl4pPr>
            <a:lvl5pPr marL="1828390" indent="0">
              <a:buNone/>
              <a:defRPr sz="900"/>
            </a:lvl5pPr>
            <a:lvl6pPr marL="2285488" indent="0">
              <a:buNone/>
              <a:defRPr sz="900"/>
            </a:lvl6pPr>
            <a:lvl7pPr marL="2742586" indent="0">
              <a:buNone/>
              <a:defRPr sz="900"/>
            </a:lvl7pPr>
            <a:lvl8pPr marL="3199683" indent="0">
              <a:buNone/>
              <a:defRPr sz="900"/>
            </a:lvl8pPr>
            <a:lvl9pPr marL="3656781"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B26FB3AF-2556-4A8D-B50B-55745CBF4899}" type="datetimeFigureOut">
              <a:rPr lang="en-US">
                <a:solidFill>
                  <a:srgbClr val="000000"/>
                </a:solidFill>
              </a:rPr>
              <a:pPr/>
              <a:t>3/12/2015</a:t>
            </a:fld>
            <a:endParaRPr lang="en-US">
              <a:solidFill>
                <a:srgbClr val="000000"/>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046697C-2BD6-4E74-B232-36F3F4E6CD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0038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D027C9ED-D6CA-46EE-9EB1-A7D4D882569D}"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3548FCD-9ADE-4587-843C-E577C57F4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173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7" y="274639"/>
            <a:ext cx="2314575"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2" y="274639"/>
            <a:ext cx="6772275"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6FF0E844-C811-40E3-837A-D49366BFCC83}" type="datetimeFigureOut">
              <a:rPr lang="en-US">
                <a:solidFill>
                  <a:srgbClr val="000000"/>
                </a:solidFill>
              </a:rPr>
              <a:pPr/>
              <a:t>3/12/2015</a:t>
            </a:fld>
            <a:endParaRPr lang="en-US">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D4D633A-B606-4936-A429-BD5055725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815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normAutofit/>
          </a:bodyPr>
          <a:lstStyle>
            <a:lvl1pPr algn="ctr">
              <a:defRPr sz="5300" b="1">
                <a:solidFill>
                  <a:schemeClr val="tx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877" y="3602038"/>
            <a:ext cx="7715250" cy="1655762"/>
          </a:xfrm>
        </p:spPr>
        <p:txBody>
          <a:bodyPr>
            <a:normAutofit/>
          </a:bodyPr>
          <a:lstStyle>
            <a:lvl1pPr marL="0" indent="0" algn="ctr">
              <a:buNone/>
              <a:defRPr sz="3100" b="1">
                <a:latin typeface="+mn-lt"/>
              </a:defRPr>
            </a:lvl1pPr>
            <a:lvl2pPr marL="507378" indent="0" algn="ctr">
              <a:buNone/>
              <a:defRPr sz="2200"/>
            </a:lvl2pPr>
            <a:lvl3pPr marL="1014758" indent="0" algn="ctr">
              <a:buNone/>
              <a:defRPr sz="2000"/>
            </a:lvl3pPr>
            <a:lvl4pPr marL="1522134" indent="0" algn="ctr">
              <a:buNone/>
              <a:defRPr sz="1800"/>
            </a:lvl4pPr>
            <a:lvl5pPr marL="2029513" indent="0" algn="ctr">
              <a:buNone/>
              <a:defRPr sz="1800"/>
            </a:lvl5pPr>
            <a:lvl6pPr marL="2536892" indent="0" algn="ctr">
              <a:buNone/>
              <a:defRPr sz="1800"/>
            </a:lvl6pPr>
            <a:lvl7pPr marL="3044270" indent="0" algn="ctr">
              <a:buNone/>
              <a:defRPr sz="1800"/>
            </a:lvl7pPr>
            <a:lvl8pPr marL="3551649" indent="0" algn="ctr">
              <a:buNone/>
              <a:defRPr sz="1800"/>
            </a:lvl8pPr>
            <a:lvl9pPr marL="4059026" indent="0" algn="ctr">
              <a:buNone/>
              <a:defRPr sz="1800"/>
            </a:lvl9pPr>
          </a:lstStyle>
          <a:p>
            <a:r>
              <a:rPr lang="en-US" dirty="0" smtClean="0"/>
              <a:t>Click to edit Master subtitle style</a:t>
            </a:r>
            <a:endParaRPr lang="en-US" dirty="0"/>
          </a:p>
        </p:txBody>
      </p:sp>
    </p:spTree>
    <p:extLst>
      <p:ext uri="{BB962C8B-B14F-4D97-AF65-F5344CB8AC3E}">
        <p14:creationId xmlns:p14="http://schemas.microsoft.com/office/powerpoint/2010/main" val="559735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117421" y="1440590"/>
            <a:ext cx="9267324" cy="5398168"/>
          </a:xfrm>
        </p:spPr>
        <p:txBody>
          <a:bodyPr/>
          <a:lstStyle>
            <a:lvl1pPr>
              <a:defRPr b="1">
                <a:latin typeface="+mn-lt"/>
              </a:defRPr>
            </a:lvl1pPr>
            <a:lvl2pPr>
              <a:defRPr b="1">
                <a:latin typeface="+mn-lt"/>
              </a:defRPr>
            </a:lvl2pPr>
            <a:lvl3pPr>
              <a:defRPr b="1">
                <a:latin typeface="+mn-lt"/>
              </a:defRPr>
            </a:lvl3pPr>
            <a:lvl4pPr>
              <a:defRPr b="1">
                <a:latin typeface="+mn-lt"/>
              </a:defRPr>
            </a:lvl4pPr>
            <a:lvl5pPr>
              <a:defRPr b="1">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0690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9" y="1709744"/>
            <a:ext cx="8872537" cy="2852737"/>
          </a:xfrm>
        </p:spPr>
        <p:txBody>
          <a:bodyPr anchor="b">
            <a:normAutofit/>
          </a:bodyPr>
          <a:lstStyle>
            <a:lvl1pPr>
              <a:defRPr sz="4900" b="1">
                <a:solidFill>
                  <a:schemeClr val="tx1"/>
                </a:solidFi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01879" y="4589464"/>
            <a:ext cx="8872537" cy="1500187"/>
          </a:xfrm>
        </p:spPr>
        <p:txBody>
          <a:bodyPr>
            <a:normAutofit/>
          </a:bodyPr>
          <a:lstStyle>
            <a:lvl1pPr marL="0" indent="0" algn="ctr">
              <a:buNone/>
              <a:defRPr sz="3100" b="1">
                <a:solidFill>
                  <a:schemeClr val="tx1"/>
                </a:solidFill>
                <a:latin typeface="+mn-lt"/>
              </a:defRPr>
            </a:lvl1pPr>
            <a:lvl2pPr marL="507378" indent="0">
              <a:buNone/>
              <a:defRPr sz="2200">
                <a:solidFill>
                  <a:schemeClr val="tx1">
                    <a:tint val="75000"/>
                  </a:schemeClr>
                </a:solidFill>
              </a:defRPr>
            </a:lvl2pPr>
            <a:lvl3pPr marL="1014758" indent="0">
              <a:buNone/>
              <a:defRPr sz="2000">
                <a:solidFill>
                  <a:schemeClr val="tx1">
                    <a:tint val="75000"/>
                  </a:schemeClr>
                </a:solidFill>
              </a:defRPr>
            </a:lvl3pPr>
            <a:lvl4pPr marL="1522134" indent="0">
              <a:buNone/>
              <a:defRPr sz="1800">
                <a:solidFill>
                  <a:schemeClr val="tx1">
                    <a:tint val="75000"/>
                  </a:schemeClr>
                </a:solidFill>
              </a:defRPr>
            </a:lvl4pPr>
            <a:lvl5pPr marL="2029513" indent="0">
              <a:buNone/>
              <a:defRPr sz="1800">
                <a:solidFill>
                  <a:schemeClr val="tx1">
                    <a:tint val="75000"/>
                  </a:schemeClr>
                </a:solidFill>
              </a:defRPr>
            </a:lvl5pPr>
            <a:lvl6pPr marL="2536892" indent="0">
              <a:buNone/>
              <a:defRPr sz="1800">
                <a:solidFill>
                  <a:schemeClr val="tx1">
                    <a:tint val="75000"/>
                  </a:schemeClr>
                </a:solidFill>
              </a:defRPr>
            </a:lvl6pPr>
            <a:lvl7pPr marL="3044270" indent="0">
              <a:buNone/>
              <a:defRPr sz="1800">
                <a:solidFill>
                  <a:schemeClr val="tx1">
                    <a:tint val="75000"/>
                  </a:schemeClr>
                </a:solidFill>
              </a:defRPr>
            </a:lvl7pPr>
            <a:lvl8pPr marL="3551649" indent="0">
              <a:buNone/>
              <a:defRPr sz="1800">
                <a:solidFill>
                  <a:schemeClr val="tx1">
                    <a:tint val="75000"/>
                  </a:schemeClr>
                </a:solidFill>
              </a:defRPr>
            </a:lvl8pPr>
            <a:lvl9pPr marL="4059026" indent="0">
              <a:buNone/>
              <a:defRPr sz="18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55216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174" y="-42333"/>
            <a:ext cx="8229600" cy="850232"/>
          </a:xfrm>
        </p:spPr>
        <p:txBody>
          <a:bodyPr>
            <a:normAutofit/>
          </a:bodyPr>
          <a:lstStyle>
            <a:lvl1pPr algn="ctr">
              <a:defRPr sz="40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7078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00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899" y="2362200"/>
            <a:ext cx="3886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362200"/>
            <a:ext cx="3886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3724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normAutofit/>
          </a:bodyPr>
          <a:lstStyle>
            <a:lvl1pPr algn="ctr">
              <a:defRPr sz="5300" b="1">
                <a:solidFill>
                  <a:schemeClr val="tx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877" y="3602038"/>
            <a:ext cx="7715250" cy="1655762"/>
          </a:xfrm>
        </p:spPr>
        <p:txBody>
          <a:bodyPr>
            <a:normAutofit/>
          </a:bodyPr>
          <a:lstStyle>
            <a:lvl1pPr marL="0" indent="0" algn="ctr">
              <a:buNone/>
              <a:defRPr sz="3100" b="1">
                <a:latin typeface="+mn-lt"/>
              </a:defRPr>
            </a:lvl1pPr>
            <a:lvl2pPr marL="507492" indent="0" algn="ctr">
              <a:buNone/>
              <a:defRPr sz="2200"/>
            </a:lvl2pPr>
            <a:lvl3pPr marL="1014984" indent="0" algn="ctr">
              <a:buNone/>
              <a:defRPr sz="2000"/>
            </a:lvl3pPr>
            <a:lvl4pPr marL="1522476" indent="0" algn="ctr">
              <a:buNone/>
              <a:defRPr sz="1800"/>
            </a:lvl4pPr>
            <a:lvl5pPr marL="2029968" indent="0" algn="ctr">
              <a:buNone/>
              <a:defRPr sz="1800"/>
            </a:lvl5pPr>
            <a:lvl6pPr marL="2537460" indent="0" algn="ctr">
              <a:buNone/>
              <a:defRPr sz="1800"/>
            </a:lvl6pPr>
            <a:lvl7pPr marL="3044952" indent="0" algn="ctr">
              <a:buNone/>
              <a:defRPr sz="1800"/>
            </a:lvl7pPr>
            <a:lvl8pPr marL="3552444" indent="0" algn="ctr">
              <a:buNone/>
              <a:defRPr sz="1800"/>
            </a:lvl8pPr>
            <a:lvl9pPr marL="4059936" indent="0" algn="ctr">
              <a:buNone/>
              <a:defRPr sz="1800"/>
            </a:lvl9pPr>
          </a:lstStyle>
          <a:p>
            <a:r>
              <a:rPr lang="en-US" dirty="0" smtClean="0"/>
              <a:t>Click to edit Master subtitle style</a:t>
            </a:r>
            <a:endParaRPr lang="en-US" dirty="0"/>
          </a:p>
        </p:txBody>
      </p:sp>
    </p:spTree>
    <p:extLst>
      <p:ext uri="{BB962C8B-B14F-4D97-AF65-F5344CB8AC3E}">
        <p14:creationId xmlns:p14="http://schemas.microsoft.com/office/powerpoint/2010/main" val="1714432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117421" y="1440590"/>
            <a:ext cx="9267324" cy="5398168"/>
          </a:xfrm>
        </p:spPr>
        <p:txBody>
          <a:bodyPr/>
          <a:lstStyle>
            <a:lvl1pPr>
              <a:defRPr b="1">
                <a:latin typeface="+mn-lt"/>
              </a:defRPr>
            </a:lvl1pPr>
            <a:lvl2pPr>
              <a:defRPr b="1">
                <a:latin typeface="+mn-lt"/>
              </a:defRPr>
            </a:lvl2pPr>
            <a:lvl3pPr>
              <a:defRPr b="1">
                <a:latin typeface="+mn-lt"/>
              </a:defRPr>
            </a:lvl3pPr>
            <a:lvl4pPr>
              <a:defRPr b="1">
                <a:latin typeface="+mn-lt"/>
              </a:defRPr>
            </a:lvl4pPr>
            <a:lvl5pPr>
              <a:defRPr b="1">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4367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6" y="1709742"/>
            <a:ext cx="8872537" cy="2852737"/>
          </a:xfrm>
        </p:spPr>
        <p:txBody>
          <a:bodyPr anchor="b">
            <a:normAutofit/>
          </a:bodyPr>
          <a:lstStyle>
            <a:lvl1pPr>
              <a:defRPr sz="4900" b="1">
                <a:solidFill>
                  <a:schemeClr val="tx1"/>
                </a:solidFi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01876" y="4589464"/>
            <a:ext cx="8872537" cy="1500187"/>
          </a:xfrm>
        </p:spPr>
        <p:txBody>
          <a:bodyPr>
            <a:normAutofit/>
          </a:bodyPr>
          <a:lstStyle>
            <a:lvl1pPr marL="0" indent="0" algn="ctr">
              <a:buNone/>
              <a:defRPr sz="3100" b="1">
                <a:solidFill>
                  <a:schemeClr val="tx1"/>
                </a:solidFill>
                <a:latin typeface="+mn-lt"/>
              </a:defRPr>
            </a:lvl1pPr>
            <a:lvl2pPr marL="507492" indent="0">
              <a:buNone/>
              <a:defRPr sz="2200">
                <a:solidFill>
                  <a:schemeClr val="tx1">
                    <a:tint val="75000"/>
                  </a:schemeClr>
                </a:solidFill>
              </a:defRPr>
            </a:lvl2pPr>
            <a:lvl3pPr marL="1014984" indent="0">
              <a:buNone/>
              <a:defRPr sz="2000">
                <a:solidFill>
                  <a:schemeClr val="tx1">
                    <a:tint val="75000"/>
                  </a:schemeClr>
                </a:solidFill>
              </a:defRPr>
            </a:lvl3pPr>
            <a:lvl4pPr marL="1522476" indent="0">
              <a:buNone/>
              <a:defRPr sz="1800">
                <a:solidFill>
                  <a:schemeClr val="tx1">
                    <a:tint val="75000"/>
                  </a:schemeClr>
                </a:solidFill>
              </a:defRPr>
            </a:lvl4pPr>
            <a:lvl5pPr marL="2029968" indent="0">
              <a:buNone/>
              <a:defRPr sz="1800">
                <a:solidFill>
                  <a:schemeClr val="tx1">
                    <a:tint val="75000"/>
                  </a:schemeClr>
                </a:solidFill>
              </a:defRPr>
            </a:lvl5pPr>
            <a:lvl6pPr marL="2537460" indent="0">
              <a:buNone/>
              <a:defRPr sz="1800">
                <a:solidFill>
                  <a:schemeClr val="tx1">
                    <a:tint val="75000"/>
                  </a:schemeClr>
                </a:solidFill>
              </a:defRPr>
            </a:lvl6pPr>
            <a:lvl7pPr marL="3044952" indent="0">
              <a:buNone/>
              <a:defRPr sz="1800">
                <a:solidFill>
                  <a:schemeClr val="tx1">
                    <a:tint val="75000"/>
                  </a:schemeClr>
                </a:solidFill>
              </a:defRPr>
            </a:lvl7pPr>
            <a:lvl8pPr marL="3552444" indent="0">
              <a:buNone/>
              <a:defRPr sz="1800">
                <a:solidFill>
                  <a:schemeClr val="tx1">
                    <a:tint val="75000"/>
                  </a:schemeClr>
                </a:solidFill>
              </a:defRPr>
            </a:lvl8pPr>
            <a:lvl9pPr marL="4059936" indent="0">
              <a:buNone/>
              <a:defRPr sz="18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00503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174" y="-42333"/>
            <a:ext cx="8229600" cy="850232"/>
          </a:xfrm>
        </p:spPr>
        <p:txBody>
          <a:bodyPr>
            <a:normAutofit/>
          </a:bodyPr>
          <a:lstStyle>
            <a:lvl1pPr algn="ctr">
              <a:defRPr sz="40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28006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55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1" y="1535113"/>
            <a:ext cx="4545014" cy="639762"/>
          </a:xfrm>
        </p:spPr>
        <p:txBody>
          <a:bodyPr anchor="b"/>
          <a:lstStyle>
            <a:lvl1pPr marL="0" indent="0">
              <a:buNone/>
              <a:defRPr sz="2400" b="1"/>
            </a:lvl1pPr>
            <a:lvl2pPr marL="457098" indent="0">
              <a:buNone/>
              <a:defRPr sz="2000" b="1"/>
            </a:lvl2pPr>
            <a:lvl3pPr marL="914196" indent="0">
              <a:buNone/>
              <a:defRPr sz="1800" b="1"/>
            </a:lvl3pPr>
            <a:lvl4pPr marL="1371293" indent="0">
              <a:buNone/>
              <a:defRPr sz="1600" b="1"/>
            </a:lvl4pPr>
            <a:lvl5pPr marL="1828390" indent="0">
              <a:buNone/>
              <a:defRPr sz="1600" b="1"/>
            </a:lvl5pPr>
            <a:lvl6pPr marL="2285488" indent="0">
              <a:buNone/>
              <a:defRPr sz="1600" b="1"/>
            </a:lvl6pPr>
            <a:lvl7pPr marL="2742586" indent="0">
              <a:buNone/>
              <a:defRPr sz="1600" b="1"/>
            </a:lvl7pPr>
            <a:lvl8pPr marL="3199683" indent="0">
              <a:buNone/>
              <a:defRPr sz="1600" b="1"/>
            </a:lvl8pPr>
            <a:lvl9pPr marL="36567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2174876"/>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2" y="1535113"/>
            <a:ext cx="4546600" cy="639762"/>
          </a:xfrm>
        </p:spPr>
        <p:txBody>
          <a:bodyPr anchor="b"/>
          <a:lstStyle>
            <a:lvl1pPr marL="0" indent="0">
              <a:buNone/>
              <a:defRPr sz="2400" b="1"/>
            </a:lvl1pPr>
            <a:lvl2pPr marL="457098" indent="0">
              <a:buNone/>
              <a:defRPr sz="2000" b="1"/>
            </a:lvl2pPr>
            <a:lvl3pPr marL="914196" indent="0">
              <a:buNone/>
              <a:defRPr sz="1800" b="1"/>
            </a:lvl3pPr>
            <a:lvl4pPr marL="1371293" indent="0">
              <a:buNone/>
              <a:defRPr sz="1600" b="1"/>
            </a:lvl4pPr>
            <a:lvl5pPr marL="1828390" indent="0">
              <a:buNone/>
              <a:defRPr sz="1600" b="1"/>
            </a:lvl5pPr>
            <a:lvl6pPr marL="2285488" indent="0">
              <a:buNone/>
              <a:defRPr sz="1600" b="1"/>
            </a:lvl6pPr>
            <a:lvl7pPr marL="2742586" indent="0">
              <a:buNone/>
              <a:defRPr sz="1600" b="1"/>
            </a:lvl7pPr>
            <a:lvl8pPr marL="3199683" indent="0">
              <a:buNone/>
              <a:defRPr sz="1600" b="1"/>
            </a:lvl8pPr>
            <a:lvl9pPr marL="36567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2" y="2174876"/>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00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126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368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2"/>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7"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4"/>
            <a:ext cx="3384550" cy="4691063"/>
          </a:xfrm>
        </p:spPr>
        <p:txBody>
          <a:bodyPr/>
          <a:lstStyle>
            <a:lvl1pPr marL="0" indent="0">
              <a:buNone/>
              <a:defRPr sz="1400"/>
            </a:lvl1pPr>
            <a:lvl2pPr marL="457098" indent="0">
              <a:buNone/>
              <a:defRPr sz="1200"/>
            </a:lvl2pPr>
            <a:lvl3pPr marL="914196" indent="0">
              <a:buNone/>
              <a:defRPr sz="1000"/>
            </a:lvl3pPr>
            <a:lvl4pPr marL="1371293" indent="0">
              <a:buNone/>
              <a:defRPr sz="900"/>
            </a:lvl4pPr>
            <a:lvl5pPr marL="1828390" indent="0">
              <a:buNone/>
              <a:defRPr sz="900"/>
            </a:lvl5pPr>
            <a:lvl6pPr marL="2285488" indent="0">
              <a:buNone/>
              <a:defRPr sz="900"/>
            </a:lvl6pPr>
            <a:lvl7pPr marL="2742586" indent="0">
              <a:buNone/>
              <a:defRPr sz="900"/>
            </a:lvl7pPr>
            <a:lvl8pPr marL="3199683" indent="0">
              <a:buNone/>
              <a:defRPr sz="900"/>
            </a:lvl8pPr>
            <a:lvl9pPr marL="3656781" indent="0">
              <a:buNone/>
              <a:defRPr sz="900"/>
            </a:lvl9pPr>
          </a:lstStyle>
          <a:p>
            <a:pPr lvl="0"/>
            <a:r>
              <a:rPr lang="en-US" smtClean="0"/>
              <a:t>Click to edit Master text styles</a:t>
            </a:r>
          </a:p>
        </p:txBody>
      </p:sp>
    </p:spTree>
    <p:extLst>
      <p:ext uri="{BB962C8B-B14F-4D97-AF65-F5344CB8AC3E}">
        <p14:creationId xmlns:p14="http://schemas.microsoft.com/office/powerpoint/2010/main" val="76669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7"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7" y="612776"/>
            <a:ext cx="6172200" cy="4114800"/>
          </a:xfrm>
        </p:spPr>
        <p:txBody>
          <a:bodyPr/>
          <a:lstStyle>
            <a:lvl1pPr marL="0" indent="0">
              <a:buNone/>
              <a:defRPr sz="3200"/>
            </a:lvl1pPr>
            <a:lvl2pPr marL="457098" indent="0">
              <a:buNone/>
              <a:defRPr sz="2800"/>
            </a:lvl2pPr>
            <a:lvl3pPr marL="914196" indent="0">
              <a:buNone/>
              <a:defRPr sz="2400"/>
            </a:lvl3pPr>
            <a:lvl4pPr marL="1371293" indent="0">
              <a:buNone/>
              <a:defRPr sz="2000"/>
            </a:lvl4pPr>
            <a:lvl5pPr marL="1828390" indent="0">
              <a:buNone/>
              <a:defRPr sz="2000"/>
            </a:lvl5pPr>
            <a:lvl6pPr marL="2285488" indent="0">
              <a:buNone/>
              <a:defRPr sz="2000"/>
            </a:lvl6pPr>
            <a:lvl7pPr marL="2742586" indent="0">
              <a:buNone/>
              <a:defRPr sz="2000"/>
            </a:lvl7pPr>
            <a:lvl8pPr marL="3199683" indent="0">
              <a:buNone/>
              <a:defRPr sz="2000"/>
            </a:lvl8pPr>
            <a:lvl9pPr marL="3656781" indent="0">
              <a:buNone/>
              <a:defRPr sz="2000"/>
            </a:lvl9pPr>
          </a:lstStyle>
          <a:p>
            <a:pPr lvl="0"/>
            <a:endParaRPr lang="en-US" noProof="0" smtClean="0"/>
          </a:p>
        </p:txBody>
      </p:sp>
      <p:sp>
        <p:nvSpPr>
          <p:cNvPr id="4" name="Text Placeholder 3"/>
          <p:cNvSpPr>
            <a:spLocks noGrp="1"/>
          </p:cNvSpPr>
          <p:nvPr>
            <p:ph type="body" sz="half" idx="2"/>
          </p:nvPr>
        </p:nvSpPr>
        <p:spPr>
          <a:xfrm>
            <a:off x="2016127" y="5367338"/>
            <a:ext cx="6172200" cy="804862"/>
          </a:xfrm>
        </p:spPr>
        <p:txBody>
          <a:bodyPr/>
          <a:lstStyle>
            <a:lvl1pPr marL="0" indent="0">
              <a:buNone/>
              <a:defRPr sz="1400"/>
            </a:lvl1pPr>
            <a:lvl2pPr marL="457098" indent="0">
              <a:buNone/>
              <a:defRPr sz="1200"/>
            </a:lvl2pPr>
            <a:lvl3pPr marL="914196" indent="0">
              <a:buNone/>
              <a:defRPr sz="1000"/>
            </a:lvl3pPr>
            <a:lvl4pPr marL="1371293" indent="0">
              <a:buNone/>
              <a:defRPr sz="900"/>
            </a:lvl4pPr>
            <a:lvl5pPr marL="1828390" indent="0">
              <a:buNone/>
              <a:defRPr sz="900"/>
            </a:lvl5pPr>
            <a:lvl6pPr marL="2285488" indent="0">
              <a:buNone/>
              <a:defRPr sz="900"/>
            </a:lvl6pPr>
            <a:lvl7pPr marL="2742586" indent="0">
              <a:buNone/>
              <a:defRPr sz="900"/>
            </a:lvl7pPr>
            <a:lvl8pPr marL="3199683" indent="0">
              <a:buNone/>
              <a:defRPr sz="900"/>
            </a:lvl8pPr>
            <a:lvl9pPr marL="3656781" indent="0">
              <a:buNone/>
              <a:defRPr sz="900"/>
            </a:lvl9pPr>
          </a:lstStyle>
          <a:p>
            <a:pPr lvl="0"/>
            <a:r>
              <a:rPr lang="en-US" smtClean="0"/>
              <a:t>Click to edit Master text styles</a:t>
            </a:r>
          </a:p>
        </p:txBody>
      </p:sp>
    </p:spTree>
    <p:extLst>
      <p:ext uri="{BB962C8B-B14F-4D97-AF65-F5344CB8AC3E}">
        <p14:creationId xmlns:p14="http://schemas.microsoft.com/office/powerpoint/2010/main" val="241211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6.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50"/>
            </a:gs>
            <a:gs pos="50000">
              <a:srgbClr val="000086"/>
            </a:gs>
            <a:gs pos="100000">
              <a:srgbClr val="000050"/>
            </a:gs>
          </a:gsLst>
          <a:lin ang="5400000" scaled="1"/>
        </a:gradFill>
        <a:effectLst/>
      </p:bgPr>
    </p:bg>
    <p:spTree>
      <p:nvGrpSpPr>
        <p:cNvPr id="1" name=""/>
        <p:cNvGrpSpPr/>
        <p:nvPr/>
      </p:nvGrpSpPr>
      <p:grpSpPr>
        <a:xfrm>
          <a:off x="0" y="0"/>
          <a:ext cx="0" cy="0"/>
          <a:chOff x="0" y="0"/>
          <a:chExt cx="0" cy="0"/>
        </a:xfrm>
      </p:grpSpPr>
      <p:pic>
        <p:nvPicPr>
          <p:cNvPr id="1026" name="Picture 2" descr="APAM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20129" y="2"/>
            <a:ext cx="1666875" cy="10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4"/>
          <p:cNvSpPr txBox="1">
            <a:spLocks noChangeArrowheads="1"/>
          </p:cNvSpPr>
          <p:nvPr/>
        </p:nvSpPr>
        <p:spPr bwMode="auto">
          <a:xfrm>
            <a:off x="1" y="6497640"/>
            <a:ext cx="58293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0" rIns="91420" bIns="4571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ct val="50000"/>
              </a:spcBef>
              <a:defRPr/>
            </a:pPr>
            <a:r>
              <a:rPr lang="en-US" sz="1400" b="1" dirty="0" smtClean="0">
                <a:solidFill>
                  <a:srgbClr val="FFFF00"/>
                </a:solidFill>
                <a:latin typeface="Times New Roman" pitchFamily="18" charset="0"/>
              </a:rPr>
              <a:t> </a:t>
            </a:r>
            <a:r>
              <a:rPr lang="en-US" sz="1600" b="1" dirty="0" smtClean="0">
                <a:solidFill>
                  <a:srgbClr val="FFFF00"/>
                </a:solidFill>
                <a:latin typeface="Times New Roman" pitchFamily="18" charset="0"/>
              </a:rPr>
              <a:t>Asphalt Pavements – America’s Most Recycled Product</a:t>
            </a:r>
          </a:p>
        </p:txBody>
      </p:sp>
      <p:sp>
        <p:nvSpPr>
          <p:cNvPr id="1028" name="Rectangle 4"/>
          <p:cNvSpPr>
            <a:spLocks noGrp="1" noChangeArrowheads="1"/>
          </p:cNvSpPr>
          <p:nvPr>
            <p:ph type="title"/>
          </p:nvPr>
        </p:nvSpPr>
        <p:spPr bwMode="auto">
          <a:xfrm>
            <a:off x="1104902" y="609600"/>
            <a:ext cx="693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68" tIns="44441" rIns="90468" bIns="44441"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104902" y="2362200"/>
            <a:ext cx="792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68" tIns="44441" rIns="90468" bIns="444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7"/>
          <p:cNvSpPr txBox="1">
            <a:spLocks noChangeArrowheads="1"/>
          </p:cNvSpPr>
          <p:nvPr/>
        </p:nvSpPr>
        <p:spPr bwMode="auto">
          <a:xfrm>
            <a:off x="6591302" y="6553203"/>
            <a:ext cx="3695700" cy="3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0" rIns="91420" bIns="4571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defRPr/>
            </a:pPr>
            <a:r>
              <a:rPr lang="en-US" sz="1400" b="1" dirty="0" smtClean="0">
                <a:latin typeface="Times New Roman" pitchFamily="18" charset="0"/>
              </a:rPr>
              <a:t>SMOOTH  </a:t>
            </a:r>
            <a:r>
              <a:rPr lang="en-US" sz="1400" b="1" dirty="0" smtClean="0">
                <a:latin typeface="Times New Roman" pitchFamily="18" charset="0"/>
                <a:cs typeface="Times New Roman" pitchFamily="18" charset="0"/>
              </a:rPr>
              <a:t>|  DURABLE  |  SAFE  |  QUIET</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098" algn="ctr" rtl="0" fontAlgn="base">
        <a:spcBef>
          <a:spcPct val="0"/>
        </a:spcBef>
        <a:spcAft>
          <a:spcPct val="0"/>
        </a:spcAft>
        <a:defRPr sz="4400" b="1">
          <a:solidFill>
            <a:schemeClr val="tx1"/>
          </a:solidFill>
          <a:latin typeface="Arial" charset="0"/>
        </a:defRPr>
      </a:lvl6pPr>
      <a:lvl7pPr marL="914196" algn="ctr" rtl="0" fontAlgn="base">
        <a:spcBef>
          <a:spcPct val="0"/>
        </a:spcBef>
        <a:spcAft>
          <a:spcPct val="0"/>
        </a:spcAft>
        <a:defRPr sz="4400" b="1">
          <a:solidFill>
            <a:schemeClr val="tx1"/>
          </a:solidFill>
          <a:latin typeface="Arial" charset="0"/>
        </a:defRPr>
      </a:lvl7pPr>
      <a:lvl8pPr marL="1371293" algn="ctr" rtl="0" fontAlgn="base">
        <a:spcBef>
          <a:spcPct val="0"/>
        </a:spcBef>
        <a:spcAft>
          <a:spcPct val="0"/>
        </a:spcAft>
        <a:defRPr sz="4400" b="1">
          <a:solidFill>
            <a:schemeClr val="tx1"/>
          </a:solidFill>
          <a:latin typeface="Arial" charset="0"/>
        </a:defRPr>
      </a:lvl8pPr>
      <a:lvl9pPr marL="1828390" algn="ctr" rtl="0" fontAlgn="base">
        <a:spcBef>
          <a:spcPct val="0"/>
        </a:spcBef>
        <a:spcAft>
          <a:spcPct val="0"/>
        </a:spcAft>
        <a:defRPr sz="4400" b="1">
          <a:solidFill>
            <a:schemeClr val="tx1"/>
          </a:solidFill>
          <a:latin typeface="Arial" charset="0"/>
        </a:defRPr>
      </a:lvl9pPr>
    </p:titleStyle>
    <p:bodyStyle>
      <a:lvl1pPr marL="342822" indent="-342822" algn="l" rtl="0" eaLnBrk="0" fontAlgn="base" hangingPunct="0">
        <a:spcBef>
          <a:spcPct val="20000"/>
        </a:spcBef>
        <a:spcAft>
          <a:spcPct val="0"/>
        </a:spcAft>
        <a:buChar char="•"/>
        <a:defRPr sz="3200">
          <a:solidFill>
            <a:schemeClr val="bg1"/>
          </a:solidFill>
          <a:latin typeface="+mn-lt"/>
          <a:ea typeface="+mn-ea"/>
          <a:cs typeface="+mn-cs"/>
        </a:defRPr>
      </a:lvl1pPr>
      <a:lvl2pPr marL="742783" indent="-285686" algn="l" rtl="0" eaLnBrk="0" fontAlgn="base" hangingPunct="0">
        <a:spcBef>
          <a:spcPct val="20000"/>
        </a:spcBef>
        <a:spcAft>
          <a:spcPct val="0"/>
        </a:spcAft>
        <a:buChar char="–"/>
        <a:defRPr sz="2800">
          <a:solidFill>
            <a:schemeClr val="bg1"/>
          </a:solidFill>
          <a:latin typeface="+mn-lt"/>
        </a:defRPr>
      </a:lvl2pPr>
      <a:lvl3pPr marL="1142744" indent="-228549" algn="l" rtl="0" eaLnBrk="0" fontAlgn="base" hangingPunct="0">
        <a:spcBef>
          <a:spcPct val="20000"/>
        </a:spcBef>
        <a:spcAft>
          <a:spcPct val="0"/>
        </a:spcAft>
        <a:buChar char="•"/>
        <a:defRPr sz="2800">
          <a:solidFill>
            <a:schemeClr val="bg1"/>
          </a:solidFill>
          <a:latin typeface="+mn-lt"/>
        </a:defRPr>
      </a:lvl3pPr>
      <a:lvl4pPr marL="1599842" indent="-228549" algn="l" rtl="0" eaLnBrk="0" fontAlgn="base" hangingPunct="0">
        <a:spcBef>
          <a:spcPct val="20000"/>
        </a:spcBef>
        <a:spcAft>
          <a:spcPct val="0"/>
        </a:spcAft>
        <a:buChar char="–"/>
        <a:defRPr sz="2400">
          <a:solidFill>
            <a:schemeClr val="bg1"/>
          </a:solidFill>
          <a:latin typeface="+mn-lt"/>
        </a:defRPr>
      </a:lvl4pPr>
      <a:lvl5pPr marL="2056940" indent="-228549" algn="l" rtl="0" eaLnBrk="0" fontAlgn="base" hangingPunct="0">
        <a:spcBef>
          <a:spcPct val="20000"/>
        </a:spcBef>
        <a:spcAft>
          <a:spcPct val="0"/>
        </a:spcAft>
        <a:buChar char="»"/>
        <a:defRPr sz="2400">
          <a:solidFill>
            <a:schemeClr val="bg1"/>
          </a:solidFill>
          <a:latin typeface="+mn-lt"/>
        </a:defRPr>
      </a:lvl5pPr>
      <a:lvl6pPr marL="2514038" indent="-228549" algn="l" rtl="0" fontAlgn="base">
        <a:spcBef>
          <a:spcPct val="20000"/>
        </a:spcBef>
        <a:spcAft>
          <a:spcPct val="0"/>
        </a:spcAft>
        <a:buChar char="»"/>
        <a:defRPr sz="2400">
          <a:solidFill>
            <a:schemeClr val="bg1"/>
          </a:solidFill>
          <a:latin typeface="+mn-lt"/>
        </a:defRPr>
      </a:lvl6pPr>
      <a:lvl7pPr marL="2971134" indent="-228549" algn="l" rtl="0" fontAlgn="base">
        <a:spcBef>
          <a:spcPct val="20000"/>
        </a:spcBef>
        <a:spcAft>
          <a:spcPct val="0"/>
        </a:spcAft>
        <a:buChar char="»"/>
        <a:defRPr sz="2400">
          <a:solidFill>
            <a:schemeClr val="bg1"/>
          </a:solidFill>
          <a:latin typeface="+mn-lt"/>
        </a:defRPr>
      </a:lvl7pPr>
      <a:lvl8pPr marL="3428232" indent="-228549" algn="l" rtl="0" fontAlgn="base">
        <a:spcBef>
          <a:spcPct val="20000"/>
        </a:spcBef>
        <a:spcAft>
          <a:spcPct val="0"/>
        </a:spcAft>
        <a:buChar char="»"/>
        <a:defRPr sz="2400">
          <a:solidFill>
            <a:schemeClr val="bg1"/>
          </a:solidFill>
          <a:latin typeface="+mn-lt"/>
        </a:defRPr>
      </a:lvl8pPr>
      <a:lvl9pPr marL="3885330" indent="-228549"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3" algn="l" defTabSz="914196" rtl="0" eaLnBrk="1" latinLnBrk="0" hangingPunct="1">
        <a:defRPr sz="1800" kern="1200">
          <a:solidFill>
            <a:schemeClr val="tx1"/>
          </a:solidFill>
          <a:latin typeface="+mn-lt"/>
          <a:ea typeface="+mn-ea"/>
          <a:cs typeface="+mn-cs"/>
        </a:defRPr>
      </a:lvl4pPr>
      <a:lvl5pPr marL="1828390" algn="l" defTabSz="914196" rtl="0" eaLnBrk="1" latinLnBrk="0" hangingPunct="1">
        <a:defRPr sz="1800" kern="1200">
          <a:solidFill>
            <a:schemeClr val="tx1"/>
          </a:solidFill>
          <a:latin typeface="+mn-lt"/>
          <a:ea typeface="+mn-ea"/>
          <a:cs typeface="+mn-cs"/>
        </a:defRPr>
      </a:lvl5pPr>
      <a:lvl6pPr marL="2285488" algn="l" defTabSz="914196" rtl="0" eaLnBrk="1" latinLnBrk="0" hangingPunct="1">
        <a:defRPr sz="1800" kern="1200">
          <a:solidFill>
            <a:schemeClr val="tx1"/>
          </a:solidFill>
          <a:latin typeface="+mn-lt"/>
          <a:ea typeface="+mn-ea"/>
          <a:cs typeface="+mn-cs"/>
        </a:defRPr>
      </a:lvl6pPr>
      <a:lvl7pPr marL="2742586" algn="l" defTabSz="914196" rtl="0" eaLnBrk="1" latinLnBrk="0" hangingPunct="1">
        <a:defRPr sz="1800" kern="1200">
          <a:solidFill>
            <a:schemeClr val="tx1"/>
          </a:solidFill>
          <a:latin typeface="+mn-lt"/>
          <a:ea typeface="+mn-ea"/>
          <a:cs typeface="+mn-cs"/>
        </a:defRPr>
      </a:lvl7pPr>
      <a:lvl8pPr marL="3199683" algn="l" defTabSz="914196" rtl="0" eaLnBrk="1" latinLnBrk="0" hangingPunct="1">
        <a:defRPr sz="1800" kern="1200">
          <a:solidFill>
            <a:schemeClr val="tx1"/>
          </a:solidFill>
          <a:latin typeface="+mn-lt"/>
          <a:ea typeface="+mn-ea"/>
          <a:cs typeface="+mn-cs"/>
        </a:defRPr>
      </a:lvl8pPr>
      <a:lvl9pPr marL="3656781" algn="l" defTabSz="914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86">
                <a:gamma/>
                <a:shade val="60000"/>
                <a:invGamma/>
              </a:srgbClr>
            </a:gs>
            <a:gs pos="50000">
              <a:srgbClr val="000086"/>
            </a:gs>
            <a:gs pos="100000">
              <a:srgbClr val="000086">
                <a:gamma/>
                <a:shade val="60000"/>
                <a:invGamma/>
              </a:srgbClr>
            </a:gs>
          </a:gsLst>
          <a:lin ang="54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51" y="1600206"/>
            <a:ext cx="9258300" cy="4525963"/>
          </a:xfrm>
          <a:prstGeom prst="rect">
            <a:avLst/>
          </a:prstGeom>
        </p:spPr>
        <p:txBody>
          <a:bodyPr vert="horz" lIns="91420" tIns="45710" rIns="91420" bIns="457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7" descr="APAM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20727" y="2"/>
            <a:ext cx="1666278" cy="10953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Placeholder 8"/>
          <p:cNvSpPr>
            <a:spLocks noGrp="1"/>
          </p:cNvSpPr>
          <p:nvPr>
            <p:ph type="title"/>
          </p:nvPr>
        </p:nvSpPr>
        <p:spPr>
          <a:xfrm>
            <a:off x="514351" y="274638"/>
            <a:ext cx="9258300" cy="1143000"/>
          </a:xfrm>
          <a:prstGeom prst="rect">
            <a:avLst/>
          </a:prstGeom>
        </p:spPr>
        <p:txBody>
          <a:bodyPr vert="horz" lIns="91420" tIns="45710" rIns="91420" bIns="45710" rtlCol="0" anchor="ctr">
            <a:normAutofit/>
          </a:bodyPr>
          <a:lstStyle/>
          <a:p>
            <a:r>
              <a:rPr lang="en-US" dirty="0" smtClean="0"/>
              <a:t>Click to edit Master title style</a:t>
            </a:r>
            <a:endParaRPr lang="en-US" dirty="0"/>
          </a:p>
        </p:txBody>
      </p:sp>
      <p:sp>
        <p:nvSpPr>
          <p:cNvPr id="6" name="Footer Placeholder 5"/>
          <p:cNvSpPr>
            <a:spLocks noGrp="1"/>
          </p:cNvSpPr>
          <p:nvPr>
            <p:ph type="ftr" sz="quarter" idx="3"/>
          </p:nvPr>
        </p:nvSpPr>
        <p:spPr>
          <a:xfrm>
            <a:off x="3514726" y="6356357"/>
            <a:ext cx="3257551" cy="365126"/>
          </a:xfrm>
          <a:prstGeom prst="rect">
            <a:avLst/>
          </a:prstGeom>
        </p:spPr>
        <p:txBody>
          <a:bodyPr vert="horz" lIns="91420" tIns="45710" rIns="91420" bIns="4571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3386181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sldNum="0" hdr="0" dt="0"/>
  <p:txStyles>
    <p:titleStyle>
      <a:lvl1pPr algn="ctr" defTabSz="914196" rtl="0" eaLnBrk="1" latinLnBrk="0" hangingPunct="1">
        <a:spcBef>
          <a:spcPct val="0"/>
        </a:spcBef>
        <a:buNone/>
        <a:defRPr sz="3600" kern="1200">
          <a:solidFill>
            <a:schemeClr val="bg1"/>
          </a:solidFill>
          <a:latin typeface="+mj-lt"/>
          <a:ea typeface="+mj-ea"/>
          <a:cs typeface="+mj-cs"/>
        </a:defRPr>
      </a:lvl1pPr>
    </p:titleStyle>
    <p:bodyStyle>
      <a:lvl1pPr marL="342822" indent="-342822" algn="l" defTabSz="914196"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783" indent="-285686" algn="l" defTabSz="914196"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2744" indent="-228549" algn="l" defTabSz="914196" rtl="0" eaLnBrk="1" latinLnBrk="0" hangingPunct="1">
        <a:spcBef>
          <a:spcPct val="20000"/>
        </a:spcBef>
        <a:buFont typeface="Arial" pitchFamily="34" charset="0"/>
        <a:buChar char="•"/>
        <a:defRPr sz="2800" kern="1200">
          <a:solidFill>
            <a:schemeClr val="bg1"/>
          </a:solidFill>
          <a:latin typeface="+mn-lt"/>
          <a:ea typeface="+mn-ea"/>
          <a:cs typeface="+mn-cs"/>
        </a:defRPr>
      </a:lvl3pPr>
      <a:lvl4pPr marL="1599842" indent="-228549" algn="l" defTabSz="914196" rtl="0" eaLnBrk="1" latinLnBrk="0" hangingPunct="1">
        <a:spcBef>
          <a:spcPct val="20000"/>
        </a:spcBef>
        <a:buFont typeface="Arial" pitchFamily="34" charset="0"/>
        <a:buChar char="–"/>
        <a:defRPr sz="2800" kern="1200">
          <a:solidFill>
            <a:schemeClr val="bg1"/>
          </a:solidFill>
          <a:latin typeface="+mn-lt"/>
          <a:ea typeface="+mn-ea"/>
          <a:cs typeface="+mn-cs"/>
        </a:defRPr>
      </a:lvl4pPr>
      <a:lvl5pPr marL="2056940" indent="-228549" algn="l" defTabSz="914196" rtl="0" eaLnBrk="1" latinLnBrk="0" hangingPunct="1">
        <a:spcBef>
          <a:spcPct val="20000"/>
        </a:spcBef>
        <a:buFont typeface="Arial" pitchFamily="34" charset="0"/>
        <a:buChar char="»"/>
        <a:defRPr sz="2800" kern="1200">
          <a:solidFill>
            <a:schemeClr val="bg1"/>
          </a:solidFill>
          <a:latin typeface="+mn-lt"/>
          <a:ea typeface="+mn-ea"/>
          <a:cs typeface="+mn-cs"/>
        </a:defRPr>
      </a:lvl5pPr>
      <a:lvl6pPr marL="2514038" indent="-228549"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4" indent="-228549"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32" indent="-228549"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30" indent="-228549"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3" algn="l" defTabSz="914196" rtl="0" eaLnBrk="1" latinLnBrk="0" hangingPunct="1">
        <a:defRPr sz="1800" kern="1200">
          <a:solidFill>
            <a:schemeClr val="tx1"/>
          </a:solidFill>
          <a:latin typeface="+mn-lt"/>
          <a:ea typeface="+mn-ea"/>
          <a:cs typeface="+mn-cs"/>
        </a:defRPr>
      </a:lvl4pPr>
      <a:lvl5pPr marL="1828390" algn="l" defTabSz="914196" rtl="0" eaLnBrk="1" latinLnBrk="0" hangingPunct="1">
        <a:defRPr sz="1800" kern="1200">
          <a:solidFill>
            <a:schemeClr val="tx1"/>
          </a:solidFill>
          <a:latin typeface="+mn-lt"/>
          <a:ea typeface="+mn-ea"/>
          <a:cs typeface="+mn-cs"/>
        </a:defRPr>
      </a:lvl5pPr>
      <a:lvl6pPr marL="2285488" algn="l" defTabSz="914196" rtl="0" eaLnBrk="1" latinLnBrk="0" hangingPunct="1">
        <a:defRPr sz="1800" kern="1200">
          <a:solidFill>
            <a:schemeClr val="tx1"/>
          </a:solidFill>
          <a:latin typeface="+mn-lt"/>
          <a:ea typeface="+mn-ea"/>
          <a:cs typeface="+mn-cs"/>
        </a:defRPr>
      </a:lvl6pPr>
      <a:lvl7pPr marL="2742586" algn="l" defTabSz="914196" rtl="0" eaLnBrk="1" latinLnBrk="0" hangingPunct="1">
        <a:defRPr sz="1800" kern="1200">
          <a:solidFill>
            <a:schemeClr val="tx1"/>
          </a:solidFill>
          <a:latin typeface="+mn-lt"/>
          <a:ea typeface="+mn-ea"/>
          <a:cs typeface="+mn-cs"/>
        </a:defRPr>
      </a:lvl7pPr>
      <a:lvl8pPr marL="3199683" algn="l" defTabSz="914196" rtl="0" eaLnBrk="1" latinLnBrk="0" hangingPunct="1">
        <a:defRPr sz="1800" kern="1200">
          <a:solidFill>
            <a:schemeClr val="tx1"/>
          </a:solidFill>
          <a:latin typeface="+mn-lt"/>
          <a:ea typeface="+mn-ea"/>
          <a:cs typeface="+mn-cs"/>
        </a:defRPr>
      </a:lvl8pPr>
      <a:lvl9pPr marL="3656781" algn="l" defTabSz="9141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514351"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US" smtClean="0"/>
              <a:t>Click to edit Master title style</a:t>
            </a:r>
          </a:p>
        </p:txBody>
      </p:sp>
      <p:sp>
        <p:nvSpPr>
          <p:cNvPr id="1027" name="Rectangle 11"/>
          <p:cNvSpPr>
            <a:spLocks noGrp="1" noChangeArrowheads="1"/>
          </p:cNvSpPr>
          <p:nvPr>
            <p:ph type="body" idx="1"/>
          </p:nvPr>
        </p:nvSpPr>
        <p:spPr bwMode="auto">
          <a:xfrm>
            <a:off x="514351" y="1600203"/>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8" name="Rectangle 12"/>
          <p:cNvSpPr>
            <a:spLocks noGrp="1" noChangeArrowheads="1"/>
          </p:cNvSpPr>
          <p:nvPr>
            <p:ph type="dt" sz="half" idx="2"/>
          </p:nvPr>
        </p:nvSpPr>
        <p:spPr bwMode="auto">
          <a:xfrm>
            <a:off x="514350" y="6245226"/>
            <a:ext cx="2400300" cy="47625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eaLnBrk="1" hangingPunct="1">
              <a:defRPr sz="1400">
                <a:solidFill>
                  <a:schemeClr val="tx1"/>
                </a:solidFill>
                <a:latin typeface="Arial" pitchFamily="34" charset="0"/>
              </a:defRPr>
            </a:lvl1pPr>
          </a:lstStyle>
          <a:p>
            <a:fld id="{4C5226E1-FC55-428D-BAAB-D039A16B0606}" type="datetimeFigureOut">
              <a:rPr lang="en-US" smtClean="0">
                <a:solidFill>
                  <a:srgbClr val="000000"/>
                </a:solidFill>
                <a:cs typeface="+mn-cs"/>
              </a:rPr>
              <a:pPr/>
              <a:t>3/12/2015</a:t>
            </a:fld>
            <a:endParaRPr lang="en-US" smtClean="0">
              <a:solidFill>
                <a:srgbClr val="000000"/>
              </a:solidFill>
              <a:cs typeface="+mn-cs"/>
            </a:endParaRPr>
          </a:p>
        </p:txBody>
      </p:sp>
      <p:sp>
        <p:nvSpPr>
          <p:cNvPr id="80909" name="Rectangle 13"/>
          <p:cNvSpPr>
            <a:spLocks noGrp="1" noChangeArrowheads="1"/>
          </p:cNvSpPr>
          <p:nvPr>
            <p:ph type="ftr" sz="quarter" idx="3"/>
          </p:nvPr>
        </p:nvSpPr>
        <p:spPr bwMode="auto">
          <a:xfrm>
            <a:off x="3514726" y="6245226"/>
            <a:ext cx="3257551" cy="47625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ctr" eaLnBrk="1" hangingPunct="1">
              <a:defRPr sz="1400">
                <a:solidFill>
                  <a:schemeClr val="tx1"/>
                </a:solidFill>
                <a:latin typeface="Arial" pitchFamily="34" charset="0"/>
              </a:defRPr>
            </a:lvl1pPr>
          </a:lstStyle>
          <a:p>
            <a:endParaRPr lang="en-US" smtClean="0">
              <a:solidFill>
                <a:srgbClr val="000000"/>
              </a:solidFill>
              <a:cs typeface="+mn-cs"/>
            </a:endParaRPr>
          </a:p>
        </p:txBody>
      </p:sp>
      <p:sp>
        <p:nvSpPr>
          <p:cNvPr id="80910" name="Rectangle 14"/>
          <p:cNvSpPr>
            <a:spLocks noGrp="1" noChangeArrowheads="1"/>
          </p:cNvSpPr>
          <p:nvPr>
            <p:ph type="sldNum" sz="quarter" idx="4"/>
          </p:nvPr>
        </p:nvSpPr>
        <p:spPr bwMode="auto">
          <a:xfrm>
            <a:off x="7372350" y="6245226"/>
            <a:ext cx="2400300" cy="47625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eaLnBrk="1" hangingPunct="1">
              <a:defRPr sz="1400">
                <a:solidFill>
                  <a:schemeClr val="tx1"/>
                </a:solidFill>
                <a:latin typeface="+mn-lt"/>
              </a:defRPr>
            </a:lvl1pPr>
          </a:lstStyle>
          <a:p>
            <a:pPr>
              <a:defRPr/>
            </a:pPr>
            <a:fld id="{937BA4AA-7CB1-4E3C-8F8E-40AAFA56BB82}" type="slidenum">
              <a:rPr lang="en-US">
                <a:solidFill>
                  <a:srgbClr val="000000"/>
                </a:solidFill>
                <a:cs typeface="+mn-cs"/>
              </a:rPr>
              <a:pPr>
                <a:defRPr/>
              </a:pPr>
              <a:t>‹#›</a:t>
            </a:fld>
            <a:endParaRPr lang="en-US">
              <a:solidFill>
                <a:srgbClr val="000000"/>
              </a:solidFill>
              <a:cs typeface="+mn-cs"/>
            </a:endParaRPr>
          </a:p>
        </p:txBody>
      </p:sp>
      <p:sp>
        <p:nvSpPr>
          <p:cNvPr id="80911" name="Rectangle 15"/>
          <p:cNvSpPr>
            <a:spLocks noChangeArrowheads="1"/>
          </p:cNvSpPr>
          <p:nvPr/>
        </p:nvSpPr>
        <p:spPr bwMode="auto">
          <a:xfrm>
            <a:off x="171450" y="6324600"/>
            <a:ext cx="5143500" cy="381000"/>
          </a:xfrm>
          <a:prstGeom prst="rect">
            <a:avLst/>
          </a:prstGeom>
          <a:solidFill>
            <a:schemeClr val="tx1"/>
          </a:solidFill>
          <a:ln w="9525">
            <a:solidFill>
              <a:schemeClr val="tx1"/>
            </a:solidFill>
            <a:miter lim="800000"/>
            <a:headEnd/>
            <a:tailEnd/>
          </a:ln>
          <a:effectLst/>
        </p:spPr>
        <p:txBody>
          <a:bodyPr wrap="none" lIns="91420" tIns="45710" rIns="91420" bIns="45710" anchor="ctr"/>
          <a:lstStyle/>
          <a:p>
            <a:pPr eaLnBrk="0" hangingPunct="0">
              <a:defRPr/>
            </a:pPr>
            <a:endParaRPr lang="en-US" sz="3600">
              <a:solidFill>
                <a:srgbClr val="FFFF00"/>
              </a:solidFill>
              <a:latin typeface="DIN-Bold" pitchFamily="-112" charset="0"/>
              <a:cs typeface="+mn-cs"/>
            </a:endParaRPr>
          </a:p>
        </p:txBody>
      </p:sp>
      <p:pic>
        <p:nvPicPr>
          <p:cNvPr id="1032" name="Picture 21" descr="PPT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86552" y="6096001"/>
            <a:ext cx="2314575" cy="280502"/>
          </a:xfrm>
          <a:prstGeom prst="rect">
            <a:avLst/>
          </a:prstGeom>
          <a:noFill/>
        </p:spPr>
        <p:txBody>
          <a:bodyPr lIns="91420" tIns="45710" rIns="91420" bIns="45710">
            <a:spAutoFit/>
          </a:bodyPr>
          <a:lstStyle>
            <a:lvl1pPr defTabSz="457200">
              <a:defRPr sz="3600">
                <a:solidFill>
                  <a:srgbClr val="FFFF00"/>
                </a:solidFill>
                <a:latin typeface="DIN-Bold"/>
              </a:defRPr>
            </a:lvl1pPr>
            <a:lvl2pPr marL="742950" indent="-285750" defTabSz="457200">
              <a:defRPr sz="3600">
                <a:solidFill>
                  <a:srgbClr val="FFFF00"/>
                </a:solidFill>
                <a:latin typeface="DIN-Bold"/>
              </a:defRPr>
            </a:lvl2pPr>
            <a:lvl3pPr marL="1143000" indent="-228600" defTabSz="457200">
              <a:defRPr sz="3600">
                <a:solidFill>
                  <a:srgbClr val="FFFF00"/>
                </a:solidFill>
                <a:latin typeface="DIN-Bold"/>
              </a:defRPr>
            </a:lvl3pPr>
            <a:lvl4pPr marL="1600200" indent="-228600" defTabSz="457200">
              <a:defRPr sz="3600">
                <a:solidFill>
                  <a:srgbClr val="FFFF00"/>
                </a:solidFill>
                <a:latin typeface="DIN-Bold"/>
              </a:defRPr>
            </a:lvl4pPr>
            <a:lvl5pPr marL="2057400" indent="-228600" defTabSz="457200">
              <a:defRPr sz="3600">
                <a:solidFill>
                  <a:srgbClr val="FFFF00"/>
                </a:solidFill>
                <a:latin typeface="DIN-Bold"/>
              </a:defRPr>
            </a:lvl5pPr>
            <a:lvl6pPr marL="2514600" indent="-228600" defTabSz="457200" eaLnBrk="0" fontAlgn="base" hangingPunct="0">
              <a:spcBef>
                <a:spcPct val="0"/>
              </a:spcBef>
              <a:spcAft>
                <a:spcPct val="0"/>
              </a:spcAft>
              <a:defRPr sz="3600">
                <a:solidFill>
                  <a:srgbClr val="FFFF00"/>
                </a:solidFill>
                <a:latin typeface="DIN-Bold"/>
              </a:defRPr>
            </a:lvl6pPr>
            <a:lvl7pPr marL="2971800" indent="-228600" defTabSz="457200" eaLnBrk="0" fontAlgn="base" hangingPunct="0">
              <a:spcBef>
                <a:spcPct val="0"/>
              </a:spcBef>
              <a:spcAft>
                <a:spcPct val="0"/>
              </a:spcAft>
              <a:defRPr sz="3600">
                <a:solidFill>
                  <a:srgbClr val="FFFF00"/>
                </a:solidFill>
                <a:latin typeface="DIN-Bold"/>
              </a:defRPr>
            </a:lvl7pPr>
            <a:lvl8pPr marL="3429000" indent="-228600" defTabSz="457200" eaLnBrk="0" fontAlgn="base" hangingPunct="0">
              <a:spcBef>
                <a:spcPct val="0"/>
              </a:spcBef>
              <a:spcAft>
                <a:spcPct val="0"/>
              </a:spcAft>
              <a:defRPr sz="3600">
                <a:solidFill>
                  <a:srgbClr val="FFFF00"/>
                </a:solidFill>
                <a:latin typeface="DIN-Bold"/>
              </a:defRPr>
            </a:lvl8pPr>
            <a:lvl9pPr marL="3886200" indent="-228600" defTabSz="457200" eaLnBrk="0" fontAlgn="base" hangingPunct="0">
              <a:spcBef>
                <a:spcPct val="0"/>
              </a:spcBef>
              <a:spcAft>
                <a:spcPct val="0"/>
              </a:spcAft>
              <a:defRPr sz="3600">
                <a:solidFill>
                  <a:srgbClr val="FFFF00"/>
                </a:solidFill>
                <a:latin typeface="DIN-Bold"/>
              </a:defRPr>
            </a:lvl9pPr>
          </a:lstStyle>
          <a:p>
            <a:r>
              <a:rPr lang="en-US" sz="1200" b="1" smtClean="0">
                <a:solidFill>
                  <a:srgbClr val="FFFFFF"/>
                </a:solidFill>
                <a:latin typeface="Arial" pitchFamily="34" charset="0"/>
                <a:ea typeface="MS PGothic" pitchFamily="34" charset="-128"/>
                <a:cs typeface="+mn-cs"/>
              </a:rPr>
              <a:t>MICHIGAN RIDES ON US</a:t>
            </a:r>
          </a:p>
        </p:txBody>
      </p:sp>
      <p:pic>
        <p:nvPicPr>
          <p:cNvPr id="1039" name="Picture 15" descr="APAM-Logo transparent Pub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843588"/>
            <a:ext cx="1543050" cy="10144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sphalt Tag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15402" y="6019803"/>
            <a:ext cx="1371600" cy="37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5937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98" algn="ctr" rtl="0" fontAlgn="base">
        <a:spcBef>
          <a:spcPct val="0"/>
        </a:spcBef>
        <a:spcAft>
          <a:spcPct val="0"/>
        </a:spcAft>
        <a:defRPr sz="4400">
          <a:solidFill>
            <a:schemeClr val="tx2"/>
          </a:solidFill>
          <a:latin typeface="Arial" charset="0"/>
        </a:defRPr>
      </a:lvl6pPr>
      <a:lvl7pPr marL="914196" algn="ctr" rtl="0" fontAlgn="base">
        <a:spcBef>
          <a:spcPct val="0"/>
        </a:spcBef>
        <a:spcAft>
          <a:spcPct val="0"/>
        </a:spcAft>
        <a:defRPr sz="4400">
          <a:solidFill>
            <a:schemeClr val="tx2"/>
          </a:solidFill>
          <a:latin typeface="Arial" charset="0"/>
        </a:defRPr>
      </a:lvl7pPr>
      <a:lvl8pPr marL="1371293" algn="ctr" rtl="0" fontAlgn="base">
        <a:spcBef>
          <a:spcPct val="0"/>
        </a:spcBef>
        <a:spcAft>
          <a:spcPct val="0"/>
        </a:spcAft>
        <a:defRPr sz="4400">
          <a:solidFill>
            <a:schemeClr val="tx2"/>
          </a:solidFill>
          <a:latin typeface="Arial" charset="0"/>
        </a:defRPr>
      </a:lvl8pPr>
      <a:lvl9pPr marL="1828390" algn="ctr" rtl="0" fontAlgn="base">
        <a:spcBef>
          <a:spcPct val="0"/>
        </a:spcBef>
        <a:spcAft>
          <a:spcPct val="0"/>
        </a:spcAft>
        <a:defRPr sz="4400">
          <a:solidFill>
            <a:schemeClr val="tx2"/>
          </a:solidFill>
          <a:latin typeface="Arial" charset="0"/>
        </a:defRPr>
      </a:lvl9pPr>
    </p:titleStyle>
    <p:bodyStyle>
      <a:lvl1pPr marL="342822" indent="-342822" algn="l" rtl="0" eaLnBrk="0" fontAlgn="base" hangingPunct="0">
        <a:spcBef>
          <a:spcPct val="20000"/>
        </a:spcBef>
        <a:spcAft>
          <a:spcPct val="0"/>
        </a:spcAft>
        <a:buChar char="•"/>
        <a:defRPr sz="3200">
          <a:solidFill>
            <a:schemeClr val="tx1"/>
          </a:solidFill>
          <a:latin typeface="+mn-lt"/>
          <a:ea typeface="+mn-ea"/>
          <a:cs typeface="+mn-cs"/>
        </a:defRPr>
      </a:lvl1pPr>
      <a:lvl2pPr marL="742783" indent="-285686" algn="l" rtl="0" eaLnBrk="0" fontAlgn="base" hangingPunct="0">
        <a:spcBef>
          <a:spcPct val="20000"/>
        </a:spcBef>
        <a:spcAft>
          <a:spcPct val="0"/>
        </a:spcAft>
        <a:buChar char="–"/>
        <a:defRPr sz="2800">
          <a:solidFill>
            <a:schemeClr val="tx1"/>
          </a:solidFill>
          <a:latin typeface="+mn-lt"/>
        </a:defRPr>
      </a:lvl2pPr>
      <a:lvl3pPr marL="1142744" indent="-228549" algn="l" rtl="0" eaLnBrk="0" fontAlgn="base" hangingPunct="0">
        <a:spcBef>
          <a:spcPct val="20000"/>
        </a:spcBef>
        <a:spcAft>
          <a:spcPct val="0"/>
        </a:spcAft>
        <a:buChar char="•"/>
        <a:defRPr sz="2400">
          <a:solidFill>
            <a:schemeClr val="tx1"/>
          </a:solidFill>
          <a:latin typeface="+mn-lt"/>
        </a:defRPr>
      </a:lvl3pPr>
      <a:lvl4pPr marL="1599842" indent="-228549" algn="l" rtl="0" eaLnBrk="0" fontAlgn="base" hangingPunct="0">
        <a:spcBef>
          <a:spcPct val="20000"/>
        </a:spcBef>
        <a:spcAft>
          <a:spcPct val="0"/>
        </a:spcAft>
        <a:buChar char="–"/>
        <a:defRPr sz="2000">
          <a:solidFill>
            <a:schemeClr val="tx1"/>
          </a:solidFill>
          <a:latin typeface="+mn-lt"/>
        </a:defRPr>
      </a:lvl4pPr>
      <a:lvl5pPr marL="2056940" indent="-228549" algn="l" rtl="0" eaLnBrk="0" fontAlgn="base" hangingPunct="0">
        <a:spcBef>
          <a:spcPct val="20000"/>
        </a:spcBef>
        <a:spcAft>
          <a:spcPct val="0"/>
        </a:spcAft>
        <a:buChar char="»"/>
        <a:defRPr sz="2000">
          <a:solidFill>
            <a:schemeClr val="tx1"/>
          </a:solidFill>
          <a:latin typeface="+mn-lt"/>
        </a:defRPr>
      </a:lvl5pPr>
      <a:lvl6pPr marL="2514038" indent="-228549" algn="l" rtl="0" fontAlgn="base">
        <a:spcBef>
          <a:spcPct val="20000"/>
        </a:spcBef>
        <a:spcAft>
          <a:spcPct val="0"/>
        </a:spcAft>
        <a:buChar char="»"/>
        <a:defRPr sz="2000">
          <a:solidFill>
            <a:schemeClr val="tx1"/>
          </a:solidFill>
          <a:latin typeface="+mn-lt"/>
        </a:defRPr>
      </a:lvl6pPr>
      <a:lvl7pPr marL="2971134" indent="-228549" algn="l" rtl="0" fontAlgn="base">
        <a:spcBef>
          <a:spcPct val="20000"/>
        </a:spcBef>
        <a:spcAft>
          <a:spcPct val="0"/>
        </a:spcAft>
        <a:buChar char="»"/>
        <a:defRPr sz="2000">
          <a:solidFill>
            <a:schemeClr val="tx1"/>
          </a:solidFill>
          <a:latin typeface="+mn-lt"/>
        </a:defRPr>
      </a:lvl7pPr>
      <a:lvl8pPr marL="3428232" indent="-228549" algn="l" rtl="0" fontAlgn="base">
        <a:spcBef>
          <a:spcPct val="20000"/>
        </a:spcBef>
        <a:spcAft>
          <a:spcPct val="0"/>
        </a:spcAft>
        <a:buChar char="»"/>
        <a:defRPr sz="2000">
          <a:solidFill>
            <a:schemeClr val="tx1"/>
          </a:solidFill>
          <a:latin typeface="+mn-lt"/>
        </a:defRPr>
      </a:lvl8pPr>
      <a:lvl9pPr marL="3885330" indent="-22854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3" algn="l" defTabSz="914196" rtl="0" eaLnBrk="1" latinLnBrk="0" hangingPunct="1">
        <a:defRPr sz="1800" kern="1200">
          <a:solidFill>
            <a:schemeClr val="tx1"/>
          </a:solidFill>
          <a:latin typeface="+mn-lt"/>
          <a:ea typeface="+mn-ea"/>
          <a:cs typeface="+mn-cs"/>
        </a:defRPr>
      </a:lvl4pPr>
      <a:lvl5pPr marL="1828390" algn="l" defTabSz="914196" rtl="0" eaLnBrk="1" latinLnBrk="0" hangingPunct="1">
        <a:defRPr sz="1800" kern="1200">
          <a:solidFill>
            <a:schemeClr val="tx1"/>
          </a:solidFill>
          <a:latin typeface="+mn-lt"/>
          <a:ea typeface="+mn-ea"/>
          <a:cs typeface="+mn-cs"/>
        </a:defRPr>
      </a:lvl5pPr>
      <a:lvl6pPr marL="2285488" algn="l" defTabSz="914196" rtl="0" eaLnBrk="1" latinLnBrk="0" hangingPunct="1">
        <a:defRPr sz="1800" kern="1200">
          <a:solidFill>
            <a:schemeClr val="tx1"/>
          </a:solidFill>
          <a:latin typeface="+mn-lt"/>
          <a:ea typeface="+mn-ea"/>
          <a:cs typeface="+mn-cs"/>
        </a:defRPr>
      </a:lvl6pPr>
      <a:lvl7pPr marL="2742586" algn="l" defTabSz="914196" rtl="0" eaLnBrk="1" latinLnBrk="0" hangingPunct="1">
        <a:defRPr sz="1800" kern="1200">
          <a:solidFill>
            <a:schemeClr val="tx1"/>
          </a:solidFill>
          <a:latin typeface="+mn-lt"/>
          <a:ea typeface="+mn-ea"/>
          <a:cs typeface="+mn-cs"/>
        </a:defRPr>
      </a:lvl7pPr>
      <a:lvl8pPr marL="3199683" algn="l" defTabSz="914196" rtl="0" eaLnBrk="1" latinLnBrk="0" hangingPunct="1">
        <a:defRPr sz="1800" kern="1200">
          <a:solidFill>
            <a:schemeClr val="tx1"/>
          </a:solidFill>
          <a:latin typeface="+mn-lt"/>
          <a:ea typeface="+mn-ea"/>
          <a:cs typeface="+mn-cs"/>
        </a:defRPr>
      </a:lvl8pPr>
      <a:lvl9pPr marL="3656781" algn="l" defTabSz="9141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1228" y="-126997"/>
            <a:ext cx="8215313" cy="850232"/>
          </a:xfrm>
          <a:prstGeom prst="rect">
            <a:avLst/>
          </a:prstGeom>
        </p:spPr>
        <p:txBody>
          <a:bodyPr vert="horz" lIns="101475" tIns="50738" rIns="101475" bIns="5073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85765" y="1417499"/>
            <a:ext cx="9267324" cy="5398168"/>
          </a:xfrm>
          <a:prstGeom prst="rect">
            <a:avLst/>
          </a:prstGeom>
        </p:spPr>
        <p:txBody>
          <a:bodyPr vert="horz" lIns="101475" tIns="50738" rIns="101475" bIns="507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3188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ctr" defTabSz="1014758"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0" indent="0" algn="l" defTabSz="1014758" rtl="0" eaLnBrk="1" latinLnBrk="0" hangingPunct="1">
        <a:lnSpc>
          <a:spcPct val="90000"/>
        </a:lnSpc>
        <a:spcBef>
          <a:spcPts val="1110"/>
        </a:spcBef>
        <a:buFont typeface="Arial" panose="020B0604020202020204" pitchFamily="34" charset="0"/>
        <a:buNone/>
        <a:defRPr sz="3100" b="1" kern="1200">
          <a:solidFill>
            <a:schemeClr val="tx1"/>
          </a:solidFill>
          <a:latin typeface="+mn-lt"/>
          <a:ea typeface="+mn-ea"/>
          <a:cs typeface="+mn-cs"/>
        </a:defRPr>
      </a:lvl1pPr>
      <a:lvl2pPr marL="512663" indent="-260737" algn="l" defTabSz="1014758"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2pPr>
      <a:lvl3pPr marL="762830" indent="-250166" algn="l" defTabSz="1014758"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3pPr>
      <a:lvl4pPr marL="1014758" indent="-251928" algn="l" defTabSz="1014758"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4pPr>
      <a:lvl5pPr marL="1266684" indent="-251928" algn="l" defTabSz="1014758"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5pPr>
      <a:lvl6pPr marL="2790580" indent="-253688" algn="l" defTabSz="1014758"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6pPr>
      <a:lvl7pPr marL="3297959" indent="-253688" algn="l" defTabSz="1014758"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7pPr>
      <a:lvl8pPr marL="3805338" indent="-253688" algn="l" defTabSz="1014758"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8pPr>
      <a:lvl9pPr marL="4312716" indent="-253688" algn="l" defTabSz="1014758"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4758" rtl="0" eaLnBrk="1" latinLnBrk="0" hangingPunct="1">
        <a:defRPr sz="2000" kern="1200">
          <a:solidFill>
            <a:schemeClr val="tx1"/>
          </a:solidFill>
          <a:latin typeface="+mn-lt"/>
          <a:ea typeface="+mn-ea"/>
          <a:cs typeface="+mn-cs"/>
        </a:defRPr>
      </a:lvl1pPr>
      <a:lvl2pPr marL="507378" algn="l" defTabSz="1014758" rtl="0" eaLnBrk="1" latinLnBrk="0" hangingPunct="1">
        <a:defRPr sz="2000" kern="1200">
          <a:solidFill>
            <a:schemeClr val="tx1"/>
          </a:solidFill>
          <a:latin typeface="+mn-lt"/>
          <a:ea typeface="+mn-ea"/>
          <a:cs typeface="+mn-cs"/>
        </a:defRPr>
      </a:lvl2pPr>
      <a:lvl3pPr marL="1014758" algn="l" defTabSz="1014758" rtl="0" eaLnBrk="1" latinLnBrk="0" hangingPunct="1">
        <a:defRPr sz="2000" kern="1200">
          <a:solidFill>
            <a:schemeClr val="tx1"/>
          </a:solidFill>
          <a:latin typeface="+mn-lt"/>
          <a:ea typeface="+mn-ea"/>
          <a:cs typeface="+mn-cs"/>
        </a:defRPr>
      </a:lvl3pPr>
      <a:lvl4pPr marL="1522134" algn="l" defTabSz="1014758" rtl="0" eaLnBrk="1" latinLnBrk="0" hangingPunct="1">
        <a:defRPr sz="2000" kern="1200">
          <a:solidFill>
            <a:schemeClr val="tx1"/>
          </a:solidFill>
          <a:latin typeface="+mn-lt"/>
          <a:ea typeface="+mn-ea"/>
          <a:cs typeface="+mn-cs"/>
        </a:defRPr>
      </a:lvl4pPr>
      <a:lvl5pPr marL="2029513" algn="l" defTabSz="1014758" rtl="0" eaLnBrk="1" latinLnBrk="0" hangingPunct="1">
        <a:defRPr sz="2000" kern="1200">
          <a:solidFill>
            <a:schemeClr val="tx1"/>
          </a:solidFill>
          <a:latin typeface="+mn-lt"/>
          <a:ea typeface="+mn-ea"/>
          <a:cs typeface="+mn-cs"/>
        </a:defRPr>
      </a:lvl5pPr>
      <a:lvl6pPr marL="2536892" algn="l" defTabSz="1014758" rtl="0" eaLnBrk="1" latinLnBrk="0" hangingPunct="1">
        <a:defRPr sz="2000" kern="1200">
          <a:solidFill>
            <a:schemeClr val="tx1"/>
          </a:solidFill>
          <a:latin typeface="+mn-lt"/>
          <a:ea typeface="+mn-ea"/>
          <a:cs typeface="+mn-cs"/>
        </a:defRPr>
      </a:lvl6pPr>
      <a:lvl7pPr marL="3044270" algn="l" defTabSz="1014758" rtl="0" eaLnBrk="1" latinLnBrk="0" hangingPunct="1">
        <a:defRPr sz="2000" kern="1200">
          <a:solidFill>
            <a:schemeClr val="tx1"/>
          </a:solidFill>
          <a:latin typeface="+mn-lt"/>
          <a:ea typeface="+mn-ea"/>
          <a:cs typeface="+mn-cs"/>
        </a:defRPr>
      </a:lvl7pPr>
      <a:lvl8pPr marL="3551649" algn="l" defTabSz="1014758" rtl="0" eaLnBrk="1" latinLnBrk="0" hangingPunct="1">
        <a:defRPr sz="2000" kern="1200">
          <a:solidFill>
            <a:schemeClr val="tx1"/>
          </a:solidFill>
          <a:latin typeface="+mn-lt"/>
          <a:ea typeface="+mn-ea"/>
          <a:cs typeface="+mn-cs"/>
        </a:defRPr>
      </a:lvl8pPr>
      <a:lvl9pPr marL="4059026" algn="l" defTabSz="101475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1226" y="-126999"/>
            <a:ext cx="8215313" cy="850232"/>
          </a:xfrm>
          <a:prstGeom prst="rect">
            <a:avLst/>
          </a:prstGeom>
        </p:spPr>
        <p:txBody>
          <a:bodyPr vert="horz" lIns="101498" tIns="50749" rIns="101498" bIns="507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85763" y="1417499"/>
            <a:ext cx="9267324" cy="5398168"/>
          </a:xfrm>
          <a:prstGeom prst="rect">
            <a:avLst/>
          </a:prstGeom>
        </p:spPr>
        <p:txBody>
          <a:bodyPr vert="horz" lIns="101498" tIns="50749" rIns="101498" bIns="507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34295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ctr" defTabSz="1014984"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0" indent="0" algn="l" defTabSz="1014984" rtl="0" eaLnBrk="1" latinLnBrk="0" hangingPunct="1">
        <a:lnSpc>
          <a:spcPct val="90000"/>
        </a:lnSpc>
        <a:spcBef>
          <a:spcPts val="1110"/>
        </a:spcBef>
        <a:buFont typeface="Arial" panose="020B0604020202020204" pitchFamily="34" charset="0"/>
        <a:buNone/>
        <a:defRPr sz="3100" b="1" kern="1200">
          <a:solidFill>
            <a:schemeClr val="tx1"/>
          </a:solidFill>
          <a:latin typeface="+mn-lt"/>
          <a:ea typeface="+mn-ea"/>
          <a:cs typeface="+mn-cs"/>
        </a:defRPr>
      </a:lvl1pPr>
      <a:lvl2pPr marL="512779" indent="-260795" algn="l" defTabSz="1014984"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2pPr>
      <a:lvl3pPr marL="763001" indent="-250222" algn="l" defTabSz="1014984"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3pPr>
      <a:lvl4pPr marL="1014984" indent="-251984" algn="l" defTabSz="1014984"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4pPr>
      <a:lvl5pPr marL="1266968" indent="-251984" algn="l" defTabSz="1014984" rtl="0" eaLnBrk="1" latinLnBrk="0" hangingPunct="1">
        <a:lnSpc>
          <a:spcPct val="90000"/>
        </a:lnSpc>
        <a:spcBef>
          <a:spcPts val="555"/>
        </a:spcBef>
        <a:buFont typeface="Arial" panose="020B0604020202020204" pitchFamily="34" charset="0"/>
        <a:buChar char="•"/>
        <a:defRPr sz="3100" b="1" kern="1200">
          <a:solidFill>
            <a:schemeClr val="tx1"/>
          </a:solidFill>
          <a:latin typeface="+mn-lt"/>
          <a:ea typeface="+mn-ea"/>
          <a:cs typeface="+mn-cs"/>
        </a:defRPr>
      </a:lvl5pPr>
      <a:lvl6pPr marL="2791206" indent="-253746" algn="l" defTabSz="1014984"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6pPr>
      <a:lvl7pPr marL="3298698" indent="-253746" algn="l" defTabSz="1014984"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7pPr>
      <a:lvl8pPr marL="3806190" indent="-253746" algn="l" defTabSz="1014984"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8pPr>
      <a:lvl9pPr marL="4313682" indent="-253746" algn="l" defTabSz="1014984" rtl="0" eaLnBrk="1" latinLnBrk="0" hangingPunct="1">
        <a:lnSpc>
          <a:spcPct val="90000"/>
        </a:lnSpc>
        <a:spcBef>
          <a:spcPts val="555"/>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4984" rtl="0" eaLnBrk="1" latinLnBrk="0" hangingPunct="1">
        <a:defRPr sz="2000" kern="1200">
          <a:solidFill>
            <a:schemeClr val="tx1"/>
          </a:solidFill>
          <a:latin typeface="+mn-lt"/>
          <a:ea typeface="+mn-ea"/>
          <a:cs typeface="+mn-cs"/>
        </a:defRPr>
      </a:lvl1pPr>
      <a:lvl2pPr marL="507492" algn="l" defTabSz="1014984" rtl="0" eaLnBrk="1" latinLnBrk="0" hangingPunct="1">
        <a:defRPr sz="2000" kern="1200">
          <a:solidFill>
            <a:schemeClr val="tx1"/>
          </a:solidFill>
          <a:latin typeface="+mn-lt"/>
          <a:ea typeface="+mn-ea"/>
          <a:cs typeface="+mn-cs"/>
        </a:defRPr>
      </a:lvl2pPr>
      <a:lvl3pPr marL="1014984" algn="l" defTabSz="1014984" rtl="0" eaLnBrk="1" latinLnBrk="0" hangingPunct="1">
        <a:defRPr sz="2000" kern="1200">
          <a:solidFill>
            <a:schemeClr val="tx1"/>
          </a:solidFill>
          <a:latin typeface="+mn-lt"/>
          <a:ea typeface="+mn-ea"/>
          <a:cs typeface="+mn-cs"/>
        </a:defRPr>
      </a:lvl3pPr>
      <a:lvl4pPr marL="1522476" algn="l" defTabSz="1014984" rtl="0" eaLnBrk="1" latinLnBrk="0" hangingPunct="1">
        <a:defRPr sz="2000" kern="1200">
          <a:solidFill>
            <a:schemeClr val="tx1"/>
          </a:solidFill>
          <a:latin typeface="+mn-lt"/>
          <a:ea typeface="+mn-ea"/>
          <a:cs typeface="+mn-cs"/>
        </a:defRPr>
      </a:lvl4pPr>
      <a:lvl5pPr marL="2029968" algn="l" defTabSz="1014984" rtl="0" eaLnBrk="1" latinLnBrk="0" hangingPunct="1">
        <a:defRPr sz="2000" kern="1200">
          <a:solidFill>
            <a:schemeClr val="tx1"/>
          </a:solidFill>
          <a:latin typeface="+mn-lt"/>
          <a:ea typeface="+mn-ea"/>
          <a:cs typeface="+mn-cs"/>
        </a:defRPr>
      </a:lvl5pPr>
      <a:lvl6pPr marL="2537460" algn="l" defTabSz="1014984" rtl="0" eaLnBrk="1" latinLnBrk="0" hangingPunct="1">
        <a:defRPr sz="2000" kern="1200">
          <a:solidFill>
            <a:schemeClr val="tx1"/>
          </a:solidFill>
          <a:latin typeface="+mn-lt"/>
          <a:ea typeface="+mn-ea"/>
          <a:cs typeface="+mn-cs"/>
        </a:defRPr>
      </a:lvl6pPr>
      <a:lvl7pPr marL="3044952" algn="l" defTabSz="1014984" rtl="0" eaLnBrk="1" latinLnBrk="0" hangingPunct="1">
        <a:defRPr sz="2000" kern="1200">
          <a:solidFill>
            <a:schemeClr val="tx1"/>
          </a:solidFill>
          <a:latin typeface="+mn-lt"/>
          <a:ea typeface="+mn-ea"/>
          <a:cs typeface="+mn-cs"/>
        </a:defRPr>
      </a:lvl7pPr>
      <a:lvl8pPr marL="3552444" algn="l" defTabSz="1014984" rtl="0" eaLnBrk="1" latinLnBrk="0" hangingPunct="1">
        <a:defRPr sz="2000" kern="1200">
          <a:solidFill>
            <a:schemeClr val="tx1"/>
          </a:solidFill>
          <a:latin typeface="+mn-lt"/>
          <a:ea typeface="+mn-ea"/>
          <a:cs typeface="+mn-cs"/>
        </a:defRPr>
      </a:lvl8pPr>
      <a:lvl9pPr marL="4059936" algn="l" defTabSz="101498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627" y="1752600"/>
            <a:ext cx="9686925" cy="2971800"/>
          </a:xfrm>
        </p:spPr>
        <p:txBody>
          <a:bodyPr/>
          <a:lstStyle/>
          <a:p>
            <a:pPr eaLnBrk="1" hangingPunct="1">
              <a:lnSpc>
                <a:spcPct val="150000"/>
              </a:lnSpc>
            </a:pPr>
            <a:r>
              <a:rPr lang="en-US" dirty="0" smtClean="0">
                <a:solidFill>
                  <a:schemeClr val="bg1"/>
                </a:solidFill>
                <a:latin typeface="Calibri" pitchFamily="34" charset="0"/>
              </a:rPr>
              <a:t>2015 Local Roads Workshop</a:t>
            </a:r>
            <a:br>
              <a:rPr lang="en-US" dirty="0" smtClean="0">
                <a:solidFill>
                  <a:schemeClr val="bg1"/>
                </a:solidFill>
                <a:latin typeface="Calibri" pitchFamily="34" charset="0"/>
              </a:rPr>
            </a:br>
            <a:r>
              <a:rPr lang="en-US" dirty="0" smtClean="0">
                <a:solidFill>
                  <a:schemeClr val="bg1"/>
                </a:solidFill>
                <a:latin typeface="Calibri" pitchFamily="34" charset="0"/>
              </a:rPr>
              <a:t>Gaylord</a:t>
            </a:r>
            <a:r>
              <a:rPr lang="en-US" dirty="0" smtClean="0">
                <a:solidFill>
                  <a:schemeClr val="bg1"/>
                </a:solidFill>
                <a:latin typeface="Calibri" pitchFamily="34" charset="0"/>
              </a:rPr>
              <a:t/>
            </a:r>
            <a:br>
              <a:rPr lang="en-US" dirty="0" smtClean="0">
                <a:solidFill>
                  <a:schemeClr val="bg1"/>
                </a:solidFill>
                <a:latin typeface="Calibri" pitchFamily="34" charset="0"/>
              </a:rPr>
            </a:br>
            <a:r>
              <a:rPr lang="en-US" sz="3600" dirty="0">
                <a:solidFill>
                  <a:schemeClr val="bg1"/>
                </a:solidFill>
                <a:latin typeface="Calibri" pitchFamily="34" charset="0"/>
              </a:rPr>
              <a:t>March </a:t>
            </a:r>
            <a:r>
              <a:rPr lang="en-US" sz="3600" dirty="0" smtClean="0">
                <a:solidFill>
                  <a:schemeClr val="bg1"/>
                </a:solidFill>
                <a:latin typeface="Calibri" pitchFamily="34" charset="0"/>
              </a:rPr>
              <a:t>12, </a:t>
            </a:r>
            <a:r>
              <a:rPr lang="en-US" sz="3600" dirty="0">
                <a:solidFill>
                  <a:schemeClr val="bg1"/>
                </a:solidFill>
                <a:latin typeface="Calibri" pitchFamily="34" charset="0"/>
              </a:rPr>
              <a:t>2015</a:t>
            </a:r>
          </a:p>
        </p:txBody>
      </p:sp>
      <p:pic>
        <p:nvPicPr>
          <p:cNvPr id="2052" name="Picture 4" descr="SRBS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151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Min. and Max. Mix Temperatures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25"/>
          <a:stretch/>
        </p:blipFill>
        <p:spPr bwMode="auto">
          <a:xfrm>
            <a:off x="1257302" y="1295402"/>
            <a:ext cx="7391399" cy="474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55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eaLnBrk="1" hangingPunct="1">
              <a:buNone/>
            </a:pPr>
            <a:r>
              <a:rPr lang="en-US" sz="2800" b="1" dirty="0"/>
              <a:t>Why does it matter if the mix is too cold?</a:t>
            </a:r>
          </a:p>
          <a:p>
            <a:pPr marL="0" indent="0" eaLnBrk="1" hangingPunct="1">
              <a:buNone/>
            </a:pPr>
            <a:endParaRPr lang="en-US" sz="2800" b="1" dirty="0"/>
          </a:p>
          <a:p>
            <a:pPr lvl="1" eaLnBrk="1" hangingPunct="1"/>
            <a:r>
              <a:rPr lang="en-US" sz="2400" dirty="0"/>
              <a:t>Because the mix stiffens as it cools.  This makes it difficult to obtain proper roadway compaction.</a:t>
            </a:r>
          </a:p>
          <a:p>
            <a:pPr marL="457098" lvl="1" indent="0" eaLnBrk="1" hangingPunct="1">
              <a:buNone/>
            </a:pPr>
            <a:endParaRPr lang="en-US" sz="2400" dirty="0"/>
          </a:p>
          <a:p>
            <a:pPr lvl="1" eaLnBrk="1" hangingPunct="1"/>
            <a:r>
              <a:rPr lang="nb-NO" sz="2400" dirty="0"/>
              <a:t>Proper roadway compaction is probably THE most important factor in determining the logevity of the roadway.  Every effort must be made to obtain the target density during the compaction process.</a:t>
            </a:r>
          </a:p>
          <a:p>
            <a:pPr lvl="1" eaLnBrk="1" hangingPunct="1"/>
            <a:endParaRPr lang="en-US" sz="2400" dirty="0"/>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Temperature and Weather Limitations</a:t>
            </a:r>
          </a:p>
        </p:txBody>
      </p:sp>
    </p:spTree>
    <p:extLst>
      <p:ext uri="{BB962C8B-B14F-4D97-AF65-F5344CB8AC3E}">
        <p14:creationId xmlns:p14="http://schemas.microsoft.com/office/powerpoint/2010/main" val="419235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42900" y="1143000"/>
            <a:ext cx="8534400" cy="60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eaLnBrk="1" hangingPunct="1">
              <a:buNone/>
            </a:pPr>
            <a:r>
              <a:rPr lang="en-US" sz="2800" b="1" dirty="0"/>
              <a:t>What about maximum mix temperature?</a:t>
            </a:r>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Temperature and Weather Limitations</a:t>
            </a:r>
          </a:p>
        </p:txBody>
      </p:sp>
      <p:pic>
        <p:nvPicPr>
          <p:cNvPr id="5" name="Picture 8" descr="http://image62.webshots.com/62/3/34/52/487333452EHGvGc_f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57352" y="2057400"/>
            <a:ext cx="6457950" cy="3429000"/>
          </a:xfrm>
          <a:prstGeom prst="rect">
            <a:avLst/>
          </a:prstGeom>
          <a:noFill/>
          <a:ln w="9525">
            <a:noFill/>
            <a:miter lim="800000"/>
            <a:headEnd/>
            <a:tailEnd/>
          </a:ln>
        </p:spPr>
      </p:pic>
    </p:spTree>
    <p:extLst>
      <p:ext uri="{BB962C8B-B14F-4D97-AF65-F5344CB8AC3E}">
        <p14:creationId xmlns:p14="http://schemas.microsoft.com/office/powerpoint/2010/main" val="307526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eaLnBrk="1" hangingPunct="1">
              <a:buNone/>
            </a:pPr>
            <a:r>
              <a:rPr lang="en-US" sz="2800" b="1" dirty="0"/>
              <a:t>Why does it matter if the mix is too hot?</a:t>
            </a:r>
          </a:p>
          <a:p>
            <a:pPr marL="0" indent="0" eaLnBrk="1" hangingPunct="1">
              <a:buNone/>
            </a:pPr>
            <a:endParaRPr lang="en-US" sz="2800" b="1" dirty="0"/>
          </a:p>
          <a:p>
            <a:pPr lvl="1" eaLnBrk="1" hangingPunct="1"/>
            <a:r>
              <a:rPr lang="en-US" sz="2400" dirty="0"/>
              <a:t>Because the lighter fractions of the asphalt binder evaporate at higher temperatures.</a:t>
            </a:r>
          </a:p>
          <a:p>
            <a:pPr marL="457098" lvl="1" indent="0" eaLnBrk="1" hangingPunct="1">
              <a:buNone/>
            </a:pPr>
            <a:endParaRPr lang="en-US" sz="2400" dirty="0"/>
          </a:p>
          <a:p>
            <a:pPr lvl="1" eaLnBrk="1" hangingPunct="1"/>
            <a:r>
              <a:rPr lang="nb-NO" sz="2400" dirty="0"/>
              <a:t>This makes the remaining binder stiffer, and causes early aging of the binder.  Aged binder tends to be more brittle, and more suseptable to cracking.</a:t>
            </a:r>
          </a:p>
          <a:p>
            <a:pPr lvl="1" eaLnBrk="1" hangingPunct="1"/>
            <a:endParaRPr lang="en-US" sz="2400" dirty="0"/>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Temperature and Weather Limitations</a:t>
            </a:r>
          </a:p>
        </p:txBody>
      </p:sp>
    </p:spTree>
    <p:extLst>
      <p:ext uri="{BB962C8B-B14F-4D97-AF65-F5344CB8AC3E}">
        <p14:creationId xmlns:p14="http://schemas.microsoft.com/office/powerpoint/2010/main" val="601449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45369" y="1371600"/>
            <a:ext cx="3867150" cy="60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eaLnBrk="1" hangingPunct="1">
              <a:buNone/>
            </a:pPr>
            <a:r>
              <a:rPr lang="en-US" sz="2800" b="1" u="sng" dirty="0">
                <a:solidFill>
                  <a:srgbClr val="FFFF00"/>
                </a:solidFill>
              </a:rPr>
              <a:t>Measuring Density</a:t>
            </a:r>
            <a:endParaRPr lang="en-US" sz="2400" u="sng" dirty="0">
              <a:solidFill>
                <a:srgbClr val="FFFF00"/>
              </a:solidFill>
            </a:endParaRPr>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Density Acceptance</a:t>
            </a:r>
          </a:p>
        </p:txBody>
      </p:sp>
      <p:pic>
        <p:nvPicPr>
          <p:cNvPr id="5" name="Picture 3" descr="IMG00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362200"/>
            <a:ext cx="4433888" cy="2955926"/>
          </a:xfrm>
          <a:prstGeom prst="rect">
            <a:avLst/>
          </a:prstGeom>
          <a:noFill/>
          <a:ln w="9525">
            <a:noFill/>
            <a:miter lim="800000"/>
            <a:headEnd/>
            <a:tailEnd/>
          </a:ln>
        </p:spPr>
      </p:pic>
      <p:pic>
        <p:nvPicPr>
          <p:cNvPr id="7" name="Picture 4" descr="Nuclear_g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1219200"/>
            <a:ext cx="2822575" cy="4267200"/>
          </a:xfrm>
          <a:prstGeom prst="rect">
            <a:avLst/>
          </a:prstGeom>
          <a:noFill/>
          <a:ln w="9525">
            <a:noFill/>
            <a:miter lim="800000"/>
            <a:headEnd/>
            <a:tailEnd/>
          </a:ln>
        </p:spPr>
      </p:pic>
      <p:sp>
        <p:nvSpPr>
          <p:cNvPr id="8" name="Rectangle 3"/>
          <p:cNvSpPr txBox="1">
            <a:spLocks noChangeArrowheads="1"/>
          </p:cNvSpPr>
          <p:nvPr/>
        </p:nvSpPr>
        <p:spPr>
          <a:xfrm>
            <a:off x="1045369" y="5638800"/>
            <a:ext cx="3867150" cy="60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eaLnBrk="1" hangingPunct="1">
              <a:buNone/>
            </a:pPr>
            <a:r>
              <a:rPr lang="en-US" sz="2400" b="1" dirty="0"/>
              <a:t>Using cores . . .</a:t>
            </a:r>
            <a:endParaRPr lang="en-US" sz="2000" b="1" dirty="0"/>
          </a:p>
        </p:txBody>
      </p:sp>
      <p:sp>
        <p:nvSpPr>
          <p:cNvPr id="9" name="Rectangle 3"/>
          <p:cNvSpPr txBox="1">
            <a:spLocks noChangeArrowheads="1"/>
          </p:cNvSpPr>
          <p:nvPr/>
        </p:nvSpPr>
        <p:spPr>
          <a:xfrm>
            <a:off x="5192712" y="5638800"/>
            <a:ext cx="3867150" cy="60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eaLnBrk="1" hangingPunct="1">
              <a:buNone/>
            </a:pPr>
            <a:r>
              <a:rPr lang="en-US" sz="2400" b="1" dirty="0"/>
              <a:t>or density gauge</a:t>
            </a:r>
            <a:endParaRPr lang="en-US" sz="2000" b="1" dirty="0"/>
          </a:p>
        </p:txBody>
      </p:sp>
    </p:spTree>
    <p:extLst>
      <p:ext uri="{BB962C8B-B14F-4D97-AF65-F5344CB8AC3E}">
        <p14:creationId xmlns:p14="http://schemas.microsoft.com/office/powerpoint/2010/main" val="3804007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Watch for Segregation</a:t>
            </a:r>
          </a:p>
        </p:txBody>
      </p:sp>
      <p:sp>
        <p:nvSpPr>
          <p:cNvPr id="8" name="Rectangle 3"/>
          <p:cNvSpPr txBox="1">
            <a:spLocks noChangeArrowheads="1"/>
          </p:cNvSpPr>
          <p:nvPr/>
        </p:nvSpPr>
        <p:spPr>
          <a:xfrm>
            <a:off x="6134100" y="1413670"/>
            <a:ext cx="3867150" cy="2701131"/>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eaLnBrk="1" hangingPunct="1">
              <a:buNone/>
            </a:pPr>
            <a:r>
              <a:rPr lang="en-US" sz="2400" b="1" dirty="0"/>
              <a:t>Truck-end segregation is caused by segregation in the truck transferred to the paver.</a:t>
            </a:r>
          </a:p>
          <a:p>
            <a:pPr marL="0" indent="0" eaLnBrk="1" hangingPunct="1">
              <a:buNone/>
            </a:pPr>
            <a:r>
              <a:rPr lang="en-US" sz="2000" b="1" dirty="0">
                <a:solidFill>
                  <a:srgbClr val="FFFF00"/>
                </a:solidFill>
              </a:rPr>
              <a:t>Make sure the trucks are being loaded in multiple drops!</a:t>
            </a:r>
          </a:p>
        </p:txBody>
      </p:sp>
      <p:pic>
        <p:nvPicPr>
          <p:cNvPr id="10" name="Picture 5" descr="Location 1 wid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81202"/>
            <a:ext cx="5619749" cy="4030663"/>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6134100" y="4174003"/>
            <a:ext cx="3511550" cy="1819276"/>
          </a:xfrm>
          <a:prstGeom prst="rect">
            <a:avLst/>
          </a:prstGeom>
          <a:noFill/>
          <a:ln w="9525">
            <a:noFill/>
            <a:miter lim="800000"/>
            <a:headEnd/>
            <a:tailEnd/>
          </a:ln>
        </p:spPr>
      </p:pic>
    </p:spTree>
    <p:extLst>
      <p:ext uri="{BB962C8B-B14F-4D97-AF65-F5344CB8AC3E}">
        <p14:creationId xmlns:p14="http://schemas.microsoft.com/office/powerpoint/2010/main" val="75909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04901" y="1447800"/>
            <a:ext cx="8534400" cy="46482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eaLnBrk="1" hangingPunct="1">
              <a:buNone/>
            </a:pPr>
            <a:r>
              <a:rPr lang="en-US" sz="2800" b="1" dirty="0"/>
              <a:t>Hauling</a:t>
            </a:r>
          </a:p>
          <a:p>
            <a:pPr lvl="1" eaLnBrk="1" hangingPunct="1"/>
            <a:r>
              <a:rPr lang="en-US" sz="2400" dirty="0"/>
              <a:t>Provide a steady flow of material to the paving operation</a:t>
            </a:r>
          </a:p>
          <a:p>
            <a:pPr lvl="1" eaLnBrk="1" hangingPunct="1"/>
            <a:r>
              <a:rPr lang="en-US" sz="2400" dirty="0"/>
              <a:t>Deliver mix at consistent and correct temperature</a:t>
            </a:r>
          </a:p>
          <a:p>
            <a:pPr marL="457098" lvl="1" indent="0" eaLnBrk="1" hangingPunct="1">
              <a:buNone/>
            </a:pPr>
            <a:endParaRPr lang="en-US" sz="2400" dirty="0"/>
          </a:p>
          <a:p>
            <a:pPr marL="0" lvl="1" indent="0" eaLnBrk="1" hangingPunct="1">
              <a:buNone/>
            </a:pPr>
            <a:r>
              <a:rPr lang="en-US" b="1" dirty="0" smtClean="0"/>
              <a:t>Paving</a:t>
            </a:r>
          </a:p>
          <a:p>
            <a:pPr lvl="1" eaLnBrk="1" hangingPunct="1"/>
            <a:r>
              <a:rPr lang="nb-NO" sz="2400" dirty="0"/>
              <a:t>Continuous operation (keep paver moving)</a:t>
            </a:r>
          </a:p>
          <a:p>
            <a:pPr marL="457098" lvl="1" indent="0" eaLnBrk="1" hangingPunct="1">
              <a:buNone/>
            </a:pPr>
            <a:endParaRPr lang="nb-NO" sz="2400" dirty="0"/>
          </a:p>
          <a:p>
            <a:pPr marL="0" lvl="1" indent="0" eaLnBrk="1" hangingPunct="1">
              <a:buNone/>
            </a:pPr>
            <a:r>
              <a:rPr lang="en-US" b="1" dirty="0" smtClean="0"/>
              <a:t>Compaction</a:t>
            </a:r>
            <a:endParaRPr lang="en-US" b="1" dirty="0"/>
          </a:p>
          <a:p>
            <a:pPr lvl="1" eaLnBrk="1" hangingPunct="1"/>
            <a:r>
              <a:rPr lang="nb-NO" sz="2400" dirty="0"/>
              <a:t>Compact mix when it is hot</a:t>
            </a:r>
          </a:p>
          <a:p>
            <a:pPr marL="0" indent="0" eaLnBrk="1" hangingPunct="1">
              <a:buNone/>
            </a:pPr>
            <a:endParaRPr lang="nb-NO" dirty="0"/>
          </a:p>
          <a:p>
            <a:pPr lvl="1" eaLnBrk="1" hangingPunct="1"/>
            <a:endParaRPr lang="en-US" sz="2400" dirty="0"/>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Best Practices</a:t>
            </a:r>
          </a:p>
        </p:txBody>
      </p:sp>
    </p:spTree>
    <p:extLst>
      <p:ext uri="{BB962C8B-B14F-4D97-AF65-F5344CB8AC3E}">
        <p14:creationId xmlns:p14="http://schemas.microsoft.com/office/powerpoint/2010/main" val="519182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Surface Prep – Good Practice?</a:t>
            </a:r>
          </a:p>
        </p:txBody>
      </p:sp>
      <p:pic>
        <p:nvPicPr>
          <p:cNvPr id="6" name="Picture 2" descr="slide75"/>
          <p:cNvPicPr>
            <a:picLocks noChangeAspect="1" noChangeArrowheads="1"/>
          </p:cNvPicPr>
          <p:nvPr/>
        </p:nvPicPr>
        <p:blipFill>
          <a:blip r:embed="rId3" cstate="print"/>
          <a:srcRect/>
          <a:stretch>
            <a:fillRect/>
          </a:stretch>
        </p:blipFill>
        <p:spPr>
          <a:xfrm>
            <a:off x="1485900" y="1104900"/>
            <a:ext cx="6705600" cy="5029200"/>
          </a:xfrm>
          <a:prstGeom prst="rect">
            <a:avLst/>
          </a:prstGeom>
          <a:ln/>
        </p:spPr>
      </p:pic>
    </p:spTree>
    <p:extLst>
      <p:ext uri="{BB962C8B-B14F-4D97-AF65-F5344CB8AC3E}">
        <p14:creationId xmlns:p14="http://schemas.microsoft.com/office/powerpoint/2010/main" val="2083128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Poor Tack Application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b="17916"/>
          <a:stretch/>
        </p:blipFill>
        <p:spPr>
          <a:xfrm>
            <a:off x="1499987" y="1501698"/>
            <a:ext cx="6843915" cy="4213302"/>
          </a:xfrm>
          <a:prstGeom prst="rect">
            <a:avLst/>
          </a:prstGeom>
        </p:spPr>
      </p:pic>
    </p:spTree>
    <p:extLst>
      <p:ext uri="{BB962C8B-B14F-4D97-AF65-F5344CB8AC3E}">
        <p14:creationId xmlns:p14="http://schemas.microsoft.com/office/powerpoint/2010/main" val="3490765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4"/>
          <p:cNvSpPr txBox="1">
            <a:spLocks noChangeArrowheads="1"/>
          </p:cNvSpPr>
          <p:nvPr/>
        </p:nvSpPr>
        <p:spPr bwMode="auto">
          <a:xfrm>
            <a:off x="508602" y="25400"/>
            <a:ext cx="8278215"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64" tIns="50733" rIns="101464" bIns="5073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prstClr val="white"/>
                </a:solidFill>
                <a:latin typeface="Calibri" panose="020F0502020204030204"/>
              </a:rPr>
              <a:t>Tack Coat</a:t>
            </a:r>
          </a:p>
        </p:txBody>
      </p:sp>
      <p:sp>
        <p:nvSpPr>
          <p:cNvPr id="6" name="TextBox 5"/>
          <p:cNvSpPr txBox="1">
            <a:spLocks noChangeArrowheads="1"/>
          </p:cNvSpPr>
          <p:nvPr/>
        </p:nvSpPr>
        <p:spPr bwMode="auto">
          <a:xfrm>
            <a:off x="171454" y="1820793"/>
            <a:ext cx="7085455" cy="290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64" tIns="50733" rIns="101464" bIns="50733">
            <a:spAutoFit/>
          </a:bodyPr>
          <a:lstStyle>
            <a:lvl1pPr marL="339725" indent="-3397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50139" indent="-250139">
              <a:spcBef>
                <a:spcPct val="0"/>
              </a:spcBef>
              <a:spcAft>
                <a:spcPts val="1332"/>
              </a:spcAft>
            </a:pPr>
            <a:r>
              <a:rPr lang="en-US" altLang="en-US" sz="2700" b="1" dirty="0">
                <a:solidFill>
                  <a:prstClr val="black"/>
                </a:solidFill>
                <a:latin typeface="Calibri" panose="020F0502020204030204"/>
              </a:rPr>
              <a:t>To promote the bond between old and new layers.</a:t>
            </a:r>
          </a:p>
          <a:p>
            <a:pPr marL="250139" indent="-250139">
              <a:spcBef>
                <a:spcPct val="0"/>
              </a:spcBef>
              <a:spcAft>
                <a:spcPts val="1332"/>
              </a:spcAft>
            </a:pPr>
            <a:r>
              <a:rPr lang="en-US" altLang="en-US" sz="2700" b="1" dirty="0">
                <a:solidFill>
                  <a:prstClr val="black"/>
                </a:solidFill>
                <a:latin typeface="Calibri" panose="020F0502020204030204"/>
              </a:rPr>
              <a:t>To prevent slippage between layers</a:t>
            </a:r>
          </a:p>
          <a:p>
            <a:pPr marL="250139" indent="-250139">
              <a:spcBef>
                <a:spcPct val="0"/>
              </a:spcBef>
              <a:spcAft>
                <a:spcPts val="1332"/>
              </a:spcAft>
            </a:pPr>
            <a:r>
              <a:rPr lang="en-US" altLang="en-US" sz="2700" b="1" dirty="0">
                <a:solidFill>
                  <a:prstClr val="black"/>
                </a:solidFill>
                <a:latin typeface="Calibri" panose="020F0502020204030204"/>
              </a:rPr>
              <a:t>To provide an additional moisture barrier, especially when applied along transverse </a:t>
            </a:r>
            <a:br>
              <a:rPr lang="en-US" altLang="en-US" sz="2700" b="1" dirty="0">
                <a:solidFill>
                  <a:prstClr val="black"/>
                </a:solidFill>
                <a:latin typeface="Calibri" panose="020F0502020204030204"/>
              </a:rPr>
            </a:br>
            <a:r>
              <a:rPr lang="en-US" altLang="en-US" sz="2700" b="1" dirty="0">
                <a:solidFill>
                  <a:prstClr val="black"/>
                </a:solidFill>
                <a:latin typeface="Calibri" panose="020F0502020204030204"/>
              </a:rPr>
              <a:t>and longitudinal vertical surfaces</a:t>
            </a:r>
            <a:endParaRPr lang="en-US" altLang="en-US" sz="2700" b="1" i="1" dirty="0">
              <a:solidFill>
                <a:prstClr val="black"/>
              </a:solidFill>
              <a:latin typeface="Calibri" panose="020F0502020204030204"/>
            </a:endParaRPr>
          </a:p>
        </p:txBody>
      </p:sp>
      <p:sp>
        <p:nvSpPr>
          <p:cNvPr id="105476" name="TextBox 19"/>
          <p:cNvSpPr txBox="1">
            <a:spLocks noChangeArrowheads="1"/>
          </p:cNvSpPr>
          <p:nvPr/>
        </p:nvSpPr>
        <p:spPr bwMode="auto">
          <a:xfrm>
            <a:off x="257179" y="1016004"/>
            <a:ext cx="9686925" cy="85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4" tIns="50733" rIns="101464" bIns="5073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900" b="1" i="1" dirty="0">
                <a:solidFill>
                  <a:srgbClr val="800000"/>
                </a:solidFill>
                <a:latin typeface="Calibri" panose="020F0502020204030204"/>
              </a:rPr>
              <a:t>Why do we use Tack Coat?</a:t>
            </a:r>
          </a:p>
        </p:txBody>
      </p:sp>
      <p:pic>
        <p:nvPicPr>
          <p:cNvPr id="10547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22294" y="1895764"/>
            <a:ext cx="336470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4" y="5376333"/>
            <a:ext cx="1761853" cy="1482436"/>
            <a:chOff x="228600" y="1323109"/>
            <a:chExt cx="1566092" cy="1482436"/>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323109"/>
              <a:ext cx="1566092" cy="1482436"/>
            </a:xfrm>
            <a:prstGeom prst="rect">
              <a:avLst/>
            </a:prstGeom>
          </p:spPr>
        </p:pic>
        <p:sp>
          <p:nvSpPr>
            <p:cNvPr id="9" name="TextBox 8"/>
            <p:cNvSpPr txBox="1"/>
            <p:nvPr/>
          </p:nvSpPr>
          <p:spPr>
            <a:xfrm>
              <a:off x="228600" y="1356013"/>
              <a:ext cx="1566092" cy="991725"/>
            </a:xfrm>
            <a:prstGeom prst="rect">
              <a:avLst/>
            </a:prstGeom>
            <a:noFill/>
          </p:spPr>
          <p:txBody>
            <a:bodyPr wrap="square" rtlCol="0">
              <a:spAutoFit/>
            </a:bodyPr>
            <a:lstStyle/>
            <a:p>
              <a:pPr algn="ctr" eaLnBrk="0" hangingPunct="0"/>
              <a:r>
                <a:rPr lang="en-US" sz="3600" b="1" dirty="0">
                  <a:solidFill>
                    <a:srgbClr val="FFC000"/>
                  </a:solidFill>
                  <a:latin typeface="Calibri" panose="020F0502020204030204"/>
                  <a:cs typeface="Arial" panose="020B0604020202020204" pitchFamily="34" charset="0"/>
                </a:rPr>
                <a:t>MS-22</a:t>
              </a:r>
            </a:p>
            <a:p>
              <a:pPr algn="ctr" eaLnBrk="0" hangingPunct="0"/>
              <a:r>
                <a:rPr lang="en-US" b="1" dirty="0">
                  <a:solidFill>
                    <a:srgbClr val="FFC000"/>
                  </a:solidFill>
                  <a:latin typeface="Calibri" panose="020F0502020204030204"/>
                </a:rPr>
                <a:t>5-10</a:t>
              </a:r>
            </a:p>
          </p:txBody>
        </p:sp>
      </p:grpSp>
    </p:spTree>
    <p:extLst>
      <p:ext uri="{BB962C8B-B14F-4D97-AF65-F5344CB8AC3E}">
        <p14:creationId xmlns:p14="http://schemas.microsoft.com/office/powerpoint/2010/main" val="56986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101"/>
          <p:cNvSpPr txBox="1">
            <a:spLocks noChangeArrowheads="1"/>
          </p:cNvSpPr>
          <p:nvPr/>
        </p:nvSpPr>
        <p:spPr bwMode="auto">
          <a:xfrm>
            <a:off x="4782744" y="1738315"/>
            <a:ext cx="184616" cy="4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endParaRPr lang="en-US" sz="2400" dirty="0">
              <a:latin typeface="Lucida Handwriting" pitchFamily="66" charset="0"/>
            </a:endParaRPr>
          </a:p>
        </p:txBody>
      </p:sp>
      <p:pic>
        <p:nvPicPr>
          <p:cNvPr id="2054" name="Picture 4104" descr="APA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812" y="0"/>
            <a:ext cx="1892190" cy="12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 y="3"/>
            <a:ext cx="8394810" cy="1323439"/>
          </a:xfrm>
          <a:prstGeom prst="rect">
            <a:avLst/>
          </a:prstGeom>
        </p:spPr>
        <p:txBody>
          <a:bodyPr wrap="square" lIns="91420" tIns="45710" rIns="91420" bIns="45710">
            <a:spAutoFit/>
          </a:bodyPr>
          <a:lstStyle/>
          <a:p>
            <a:pPr algn="ctr"/>
            <a:r>
              <a:rPr lang="en-US" sz="4000" b="1" dirty="0"/>
              <a:t>Best Practices for HMA Construction</a:t>
            </a:r>
          </a:p>
        </p:txBody>
      </p:sp>
      <p:pic>
        <p:nvPicPr>
          <p:cNvPr id="6" name="Picture 1028" descr="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970" y="1371600"/>
            <a:ext cx="770501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8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4"/>
          <p:cNvSpPr txBox="1">
            <a:spLocks noChangeArrowheads="1"/>
          </p:cNvSpPr>
          <p:nvPr/>
        </p:nvSpPr>
        <p:spPr bwMode="auto">
          <a:xfrm>
            <a:off x="1137339" y="-42333"/>
            <a:ext cx="8063903"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64" tIns="50733" rIns="101464" bIns="5073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prstClr val="white"/>
                </a:solidFill>
                <a:latin typeface="Calibri" panose="020F0502020204030204"/>
              </a:rPr>
              <a:t>Tack Coat</a:t>
            </a:r>
          </a:p>
        </p:txBody>
      </p:sp>
      <p:sp>
        <p:nvSpPr>
          <p:cNvPr id="5" name="TextBox 4"/>
          <p:cNvSpPr txBox="1">
            <a:spLocks noChangeArrowheads="1"/>
          </p:cNvSpPr>
          <p:nvPr/>
        </p:nvSpPr>
        <p:spPr bwMode="auto">
          <a:xfrm>
            <a:off x="5228039" y="889003"/>
            <a:ext cx="5322214" cy="584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64" tIns="50733" rIns="101464" bIns="50733">
            <a:spAutoFit/>
          </a:bodyPr>
          <a:lstStyle>
            <a:lvl1pPr marL="122238" indent="-1222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50139" indent="-250139">
              <a:spcBef>
                <a:spcPct val="0"/>
              </a:spcBef>
              <a:spcAft>
                <a:spcPts val="0"/>
              </a:spcAft>
            </a:pPr>
            <a:r>
              <a:rPr lang="en-US" altLang="en-US" sz="3100" b="1" dirty="0">
                <a:solidFill>
                  <a:prstClr val="black"/>
                </a:solidFill>
                <a:latin typeface="Calibri" panose="020F0502020204030204"/>
              </a:rPr>
              <a:t>SS-1, but also SS-1h, CSS-1, CSS-1h, CRS-2, or straight binder</a:t>
            </a:r>
          </a:p>
          <a:p>
            <a:pPr marL="250139" indent="-250139">
              <a:spcBef>
                <a:spcPct val="0"/>
              </a:spcBef>
              <a:spcAft>
                <a:spcPts val="0"/>
              </a:spcAft>
            </a:pPr>
            <a:r>
              <a:rPr lang="en-US" altLang="en-US" sz="3100" b="1" dirty="0">
                <a:solidFill>
                  <a:prstClr val="black"/>
                </a:solidFill>
                <a:latin typeface="Calibri" panose="020F0502020204030204"/>
              </a:rPr>
              <a:t>Clean before applying</a:t>
            </a:r>
          </a:p>
          <a:p>
            <a:pPr marL="250139" indent="-250139">
              <a:spcBef>
                <a:spcPct val="0"/>
              </a:spcBef>
              <a:spcAft>
                <a:spcPts val="0"/>
              </a:spcAft>
            </a:pPr>
            <a:r>
              <a:rPr lang="en-US" altLang="en-US" sz="3100" b="1" dirty="0">
                <a:solidFill>
                  <a:prstClr val="black"/>
                </a:solidFill>
                <a:latin typeface="Calibri" panose="020F0502020204030204"/>
              </a:rPr>
              <a:t>Coat surfaces that will contact  new HMA</a:t>
            </a:r>
            <a:endParaRPr lang="en-US" altLang="en-US" sz="3100" b="1" i="1" dirty="0">
              <a:solidFill>
                <a:prstClr val="black"/>
              </a:solidFill>
              <a:latin typeface="Calibri" panose="020F0502020204030204"/>
            </a:endParaRPr>
          </a:p>
          <a:p>
            <a:pPr marL="250139" indent="-250139">
              <a:spcBef>
                <a:spcPct val="0"/>
              </a:spcBef>
              <a:spcAft>
                <a:spcPts val="0"/>
              </a:spcAft>
            </a:pPr>
            <a:r>
              <a:rPr lang="en-US" altLang="en-US" sz="3100" b="1" dirty="0">
                <a:solidFill>
                  <a:prstClr val="black"/>
                </a:solidFill>
                <a:latin typeface="Calibri" panose="020F0502020204030204"/>
              </a:rPr>
              <a:t>Watch accidental pick-up</a:t>
            </a:r>
          </a:p>
          <a:p>
            <a:pPr marL="632390" lvl="1" indent="-250139">
              <a:spcBef>
                <a:spcPct val="0"/>
              </a:spcBef>
              <a:spcAft>
                <a:spcPts val="0"/>
              </a:spcAft>
            </a:pPr>
            <a:r>
              <a:rPr lang="en-US" altLang="en-US" b="1" dirty="0" smtClean="0">
                <a:solidFill>
                  <a:prstClr val="black"/>
                </a:solidFill>
                <a:latin typeface="Calibri" panose="020F0502020204030204"/>
              </a:rPr>
              <a:t>Tracking</a:t>
            </a:r>
            <a:endParaRPr lang="en-US" altLang="en-US" b="1" dirty="0">
              <a:solidFill>
                <a:prstClr val="black"/>
              </a:solidFill>
              <a:latin typeface="Calibri" panose="020F0502020204030204"/>
            </a:endParaRPr>
          </a:p>
          <a:p>
            <a:pPr marL="250139" indent="-250139">
              <a:spcBef>
                <a:spcPct val="0"/>
              </a:spcBef>
              <a:spcAft>
                <a:spcPts val="0"/>
              </a:spcAft>
            </a:pPr>
            <a:r>
              <a:rPr lang="en-US" altLang="en-US" sz="3100" b="1" dirty="0">
                <a:solidFill>
                  <a:prstClr val="black"/>
                </a:solidFill>
                <a:latin typeface="Calibri" panose="020F0502020204030204"/>
              </a:rPr>
              <a:t>Do not apply:</a:t>
            </a:r>
          </a:p>
          <a:p>
            <a:pPr marL="632390" lvl="1" indent="-250139">
              <a:spcBef>
                <a:spcPct val="0"/>
              </a:spcBef>
              <a:spcAft>
                <a:spcPts val="0"/>
              </a:spcAft>
            </a:pPr>
            <a:r>
              <a:rPr lang="en-US" altLang="en-US" b="1" dirty="0" smtClean="0">
                <a:solidFill>
                  <a:prstClr val="black"/>
                </a:solidFill>
                <a:latin typeface="Calibri" panose="020F0502020204030204"/>
              </a:rPr>
              <a:t>In </a:t>
            </a:r>
            <a:r>
              <a:rPr lang="en-US" altLang="en-US" b="1" dirty="0">
                <a:solidFill>
                  <a:prstClr val="black"/>
                </a:solidFill>
                <a:latin typeface="Calibri" panose="020F0502020204030204"/>
              </a:rPr>
              <a:t>cold or windy </a:t>
            </a:r>
            <a:r>
              <a:rPr lang="en-US" altLang="en-US" b="1" dirty="0" smtClean="0">
                <a:solidFill>
                  <a:prstClr val="black"/>
                </a:solidFill>
                <a:latin typeface="Calibri" panose="020F0502020204030204"/>
              </a:rPr>
              <a:t>weather</a:t>
            </a:r>
          </a:p>
          <a:p>
            <a:pPr marL="632390" lvl="1" indent="-250139">
              <a:spcBef>
                <a:spcPct val="0"/>
              </a:spcBef>
              <a:spcAft>
                <a:spcPts val="0"/>
              </a:spcAft>
            </a:pPr>
            <a:r>
              <a:rPr lang="en-US" altLang="en-US" b="1" dirty="0" smtClean="0">
                <a:solidFill>
                  <a:prstClr val="black"/>
                </a:solidFill>
                <a:latin typeface="Calibri" panose="020F0502020204030204"/>
              </a:rPr>
              <a:t>Or </a:t>
            </a:r>
            <a:r>
              <a:rPr lang="en-US" altLang="en-US" b="1" dirty="0">
                <a:solidFill>
                  <a:prstClr val="black"/>
                </a:solidFill>
                <a:latin typeface="Calibri" panose="020F0502020204030204"/>
              </a:rPr>
              <a:t>on wet surfaces with free </a:t>
            </a:r>
            <a:r>
              <a:rPr lang="en-US" altLang="en-US" b="1" dirty="0" smtClean="0">
                <a:solidFill>
                  <a:prstClr val="black"/>
                </a:solidFill>
                <a:latin typeface="Calibri" panose="020F0502020204030204"/>
              </a:rPr>
              <a:t>water </a:t>
            </a:r>
            <a:endParaRPr lang="en-US" altLang="en-US" b="1" dirty="0">
              <a:solidFill>
                <a:prstClr val="black"/>
              </a:solidFill>
              <a:latin typeface="Calibri" panose="020F0502020204030204"/>
            </a:endParaRPr>
          </a:p>
        </p:txBody>
      </p:sp>
      <p:pic>
        <p:nvPicPr>
          <p:cNvPr id="10752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57400"/>
            <a:ext cx="519172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674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4"/>
          <p:cNvSpPr txBox="1">
            <a:spLocks noChangeArrowheads="1"/>
          </p:cNvSpPr>
          <p:nvPr/>
        </p:nvSpPr>
        <p:spPr bwMode="auto">
          <a:xfrm>
            <a:off x="975851" y="-42333"/>
            <a:ext cx="8309926"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64" tIns="50733" rIns="101464" bIns="5073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prstClr val="white"/>
                </a:solidFill>
                <a:latin typeface="Calibri" panose="020F0502020204030204"/>
              </a:rPr>
              <a:t>Tack Coat</a:t>
            </a:r>
          </a:p>
        </p:txBody>
      </p:sp>
      <p:sp>
        <p:nvSpPr>
          <p:cNvPr id="7" name="TextBox 6"/>
          <p:cNvSpPr txBox="1">
            <a:spLocks noChangeArrowheads="1"/>
          </p:cNvSpPr>
          <p:nvPr/>
        </p:nvSpPr>
        <p:spPr bwMode="auto">
          <a:xfrm>
            <a:off x="5400675" y="966260"/>
            <a:ext cx="4714875" cy="511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4" tIns="50733" rIns="101464" bIns="50733">
            <a:spAutoFit/>
          </a:bodyPr>
          <a:lstStyle>
            <a:lvl1pPr marL="122238" indent="-1222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0"/>
              </a:spcAft>
            </a:pPr>
            <a:r>
              <a:rPr lang="en-US" altLang="en-US" sz="3100" b="1" dirty="0">
                <a:solidFill>
                  <a:prstClr val="black"/>
                </a:solidFill>
                <a:latin typeface="Calibri" panose="020F0502020204030204"/>
              </a:rPr>
              <a:t>Original emulsion is often diluted at 1:1 ratio</a:t>
            </a:r>
          </a:p>
          <a:p>
            <a:pPr marL="514368" lvl="1" indent="-257184">
              <a:spcBef>
                <a:spcPct val="0"/>
              </a:spcBef>
              <a:spcAft>
                <a:spcPts val="0"/>
              </a:spcAft>
            </a:pPr>
            <a:r>
              <a:rPr lang="en-US" altLang="en-US" b="1" dirty="0" err="1" smtClean="0">
                <a:solidFill>
                  <a:prstClr val="black"/>
                </a:solidFill>
                <a:latin typeface="Calibri" panose="020F0502020204030204"/>
              </a:rPr>
              <a:t>Ehance</a:t>
            </a:r>
            <a:r>
              <a:rPr lang="en-US" altLang="en-US" b="1" dirty="0" smtClean="0">
                <a:solidFill>
                  <a:prstClr val="black"/>
                </a:solidFill>
                <a:latin typeface="Calibri" panose="020F0502020204030204"/>
              </a:rPr>
              <a:t> </a:t>
            </a:r>
            <a:r>
              <a:rPr lang="en-US" altLang="en-US" b="1" dirty="0" err="1">
                <a:solidFill>
                  <a:prstClr val="black"/>
                </a:solidFill>
                <a:latin typeface="Calibri" panose="020F0502020204030204"/>
              </a:rPr>
              <a:t>sprayability</a:t>
            </a:r>
            <a:endParaRPr lang="en-US" altLang="en-US" b="1" dirty="0">
              <a:solidFill>
                <a:prstClr val="black"/>
              </a:solidFill>
              <a:latin typeface="Calibri" panose="020F0502020204030204"/>
            </a:endParaRPr>
          </a:p>
          <a:p>
            <a:pPr marL="514368" lvl="1" indent="-257184">
              <a:spcBef>
                <a:spcPct val="0"/>
              </a:spcBef>
              <a:spcAft>
                <a:spcPts val="0"/>
              </a:spcAft>
            </a:pPr>
            <a:r>
              <a:rPr lang="en-US" altLang="en-US" b="1" dirty="0">
                <a:solidFill>
                  <a:prstClr val="black"/>
                </a:solidFill>
                <a:latin typeface="Calibri" panose="020F0502020204030204"/>
              </a:rPr>
              <a:t>Apply </a:t>
            </a:r>
            <a:r>
              <a:rPr lang="en-US" altLang="en-US" b="1" dirty="0" smtClean="0">
                <a:solidFill>
                  <a:prstClr val="black"/>
                </a:solidFill>
                <a:latin typeface="Calibri" panose="020F0502020204030204"/>
              </a:rPr>
              <a:t>at </a:t>
            </a:r>
            <a:r>
              <a:rPr lang="en-US" altLang="en-US" b="1" dirty="0">
                <a:solidFill>
                  <a:prstClr val="black"/>
                </a:solidFill>
                <a:latin typeface="Calibri" panose="020F0502020204030204"/>
              </a:rPr>
              <a:t>a rate of 0.05 to 0.15 gal/yd</a:t>
            </a:r>
            <a:r>
              <a:rPr lang="en-US" altLang="en-US" b="1" baseline="30000" dirty="0">
                <a:solidFill>
                  <a:prstClr val="black"/>
                </a:solidFill>
                <a:latin typeface="Calibri" panose="020F0502020204030204"/>
              </a:rPr>
              <a:t>2</a:t>
            </a:r>
          </a:p>
          <a:p>
            <a:pPr>
              <a:spcBef>
                <a:spcPct val="0"/>
              </a:spcBef>
              <a:spcAft>
                <a:spcPts val="0"/>
              </a:spcAft>
            </a:pPr>
            <a:r>
              <a:rPr lang="en-US" altLang="en-US" sz="3100" b="1" dirty="0">
                <a:solidFill>
                  <a:prstClr val="black"/>
                </a:solidFill>
                <a:latin typeface="Calibri" panose="020F0502020204030204"/>
              </a:rPr>
              <a:t>Adjusted based on surface texture</a:t>
            </a:r>
          </a:p>
          <a:p>
            <a:pPr marL="514368" lvl="1" indent="-257184">
              <a:spcBef>
                <a:spcPct val="0"/>
              </a:spcBef>
              <a:spcAft>
                <a:spcPts val="0"/>
              </a:spcAft>
            </a:pPr>
            <a:r>
              <a:rPr lang="en-US" altLang="en-US" b="1" dirty="0" smtClean="0">
                <a:solidFill>
                  <a:prstClr val="black"/>
                </a:solidFill>
                <a:latin typeface="Calibri" panose="020F0502020204030204"/>
              </a:rPr>
              <a:t>Less </a:t>
            </a:r>
            <a:r>
              <a:rPr lang="en-US" altLang="en-US" b="1" dirty="0">
                <a:solidFill>
                  <a:prstClr val="black"/>
                </a:solidFill>
                <a:latin typeface="Calibri" panose="020F0502020204030204"/>
              </a:rPr>
              <a:t>on </a:t>
            </a:r>
            <a:r>
              <a:rPr lang="en-US" altLang="en-US" b="1" dirty="0" smtClean="0">
                <a:solidFill>
                  <a:prstClr val="black"/>
                </a:solidFill>
                <a:latin typeface="Calibri" panose="020F0502020204030204"/>
              </a:rPr>
              <a:t>smooth</a:t>
            </a:r>
          </a:p>
          <a:p>
            <a:pPr marL="514368" lvl="1" indent="-257184">
              <a:spcBef>
                <a:spcPct val="0"/>
              </a:spcBef>
              <a:spcAft>
                <a:spcPts val="0"/>
              </a:spcAft>
            </a:pPr>
            <a:r>
              <a:rPr lang="en-US" altLang="en-US" b="1" dirty="0" smtClean="0">
                <a:solidFill>
                  <a:prstClr val="black"/>
                </a:solidFill>
                <a:latin typeface="Calibri" panose="020F0502020204030204"/>
              </a:rPr>
              <a:t>More </a:t>
            </a:r>
            <a:r>
              <a:rPr lang="en-US" altLang="en-US" b="1" dirty="0">
                <a:solidFill>
                  <a:prstClr val="black"/>
                </a:solidFill>
                <a:latin typeface="Calibri" panose="020F0502020204030204"/>
              </a:rPr>
              <a:t>on rough)</a:t>
            </a:r>
            <a:endParaRPr lang="en-US" altLang="en-US" b="1" i="1" dirty="0">
              <a:solidFill>
                <a:prstClr val="black"/>
              </a:solidFill>
              <a:latin typeface="Calibri" panose="020F0502020204030204"/>
            </a:endParaRPr>
          </a:p>
          <a:p>
            <a:pPr>
              <a:spcBef>
                <a:spcPct val="0"/>
              </a:spcBef>
              <a:spcAft>
                <a:spcPts val="0"/>
              </a:spcAft>
            </a:pPr>
            <a:r>
              <a:rPr lang="en-US" altLang="en-US" sz="3100" b="1" dirty="0">
                <a:solidFill>
                  <a:prstClr val="black"/>
                </a:solidFill>
                <a:latin typeface="Calibri" panose="020F0502020204030204"/>
              </a:rPr>
              <a:t>Make sure tack breaks before paving</a:t>
            </a:r>
          </a:p>
        </p:txBody>
      </p:sp>
      <p:sp>
        <p:nvSpPr>
          <p:cNvPr id="9" name="TextBox 17"/>
          <p:cNvSpPr txBox="1">
            <a:spLocks noChangeArrowheads="1"/>
          </p:cNvSpPr>
          <p:nvPr/>
        </p:nvSpPr>
        <p:spPr bwMode="auto">
          <a:xfrm>
            <a:off x="0" y="4800602"/>
            <a:ext cx="5572125" cy="20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4" tIns="50733" rIns="101464" bIns="5073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0"/>
              </a:spcAft>
              <a:buNone/>
            </a:pPr>
            <a:r>
              <a:rPr lang="en-US" altLang="en-US" sz="3100" b="1" dirty="0">
                <a:solidFill>
                  <a:srgbClr val="800000"/>
                </a:solidFill>
                <a:latin typeface="Calibri" panose="020F0502020204030204"/>
              </a:rPr>
              <a:t>Advice:  </a:t>
            </a:r>
            <a:r>
              <a:rPr lang="en-US" altLang="en-US" sz="3100" b="1" i="1" dirty="0">
                <a:solidFill>
                  <a:srgbClr val="800000"/>
                </a:solidFill>
                <a:latin typeface="Calibri" panose="020F0502020204030204"/>
              </a:rPr>
              <a:t>Don’t allow the tack </a:t>
            </a:r>
            <a:br>
              <a:rPr lang="en-US" altLang="en-US" sz="3100" b="1" i="1" dirty="0">
                <a:solidFill>
                  <a:srgbClr val="800000"/>
                </a:solidFill>
                <a:latin typeface="Calibri" panose="020F0502020204030204"/>
              </a:rPr>
            </a:br>
            <a:r>
              <a:rPr lang="en-US" altLang="en-US" sz="3100" b="1" i="1" dirty="0">
                <a:solidFill>
                  <a:srgbClr val="800000"/>
                </a:solidFill>
                <a:latin typeface="Calibri" panose="020F0502020204030204"/>
              </a:rPr>
              <a:t>too far in advance of paving</a:t>
            </a:r>
          </a:p>
          <a:p>
            <a:pPr>
              <a:spcBef>
                <a:spcPts val="0"/>
              </a:spcBef>
              <a:spcAft>
                <a:spcPts val="0"/>
              </a:spcAft>
              <a:buNone/>
            </a:pPr>
            <a:r>
              <a:rPr lang="en-US" altLang="en-US" sz="3100" b="1" i="1" dirty="0">
                <a:solidFill>
                  <a:srgbClr val="800000"/>
                </a:solidFill>
                <a:latin typeface="Calibri" panose="020F0502020204030204"/>
              </a:rPr>
              <a:t>Wind blown dust &amp; debris minimizes its effectiveness</a:t>
            </a:r>
          </a:p>
        </p:txBody>
      </p:sp>
      <p:pic>
        <p:nvPicPr>
          <p:cNvPr id="10854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1219200"/>
            <a:ext cx="47005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38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4"/>
          <p:cNvSpPr txBox="1">
            <a:spLocks noChangeArrowheads="1"/>
          </p:cNvSpPr>
          <p:nvPr/>
        </p:nvSpPr>
        <p:spPr bwMode="auto">
          <a:xfrm>
            <a:off x="802749" y="42333"/>
            <a:ext cx="8736634"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86" tIns="50744" rIns="101486" bIns="507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solidFill>
                  <a:prstClr val="white"/>
                </a:solidFill>
                <a:latin typeface="Calibri" panose="020F0502020204030204"/>
              </a:rPr>
              <a:t>Tack Coat</a:t>
            </a:r>
          </a:p>
        </p:txBody>
      </p:sp>
      <p:pic>
        <p:nvPicPr>
          <p:cNvPr id="109571" name="Content Placeholder 3" descr="Tack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1371600"/>
            <a:ext cx="4511278"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Tack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371600"/>
            <a:ext cx="4511278"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428627" y="4360333"/>
            <a:ext cx="4457699" cy="2017647"/>
          </a:xfrm>
          <a:prstGeom prst="rect">
            <a:avLst/>
          </a:prstGeom>
          <a:noFill/>
          <a:ln w="9525">
            <a:noFill/>
            <a:miter lim="800000"/>
            <a:headEnd/>
            <a:tailEnd/>
          </a:ln>
        </p:spPr>
        <p:txBody>
          <a:bodyPr lIns="101486" tIns="50744" rIns="101486" bIns="50744">
            <a:spAutoFit/>
          </a:bodyPr>
          <a:lstStyle/>
          <a:p>
            <a:pPr algn="ctr">
              <a:spcBef>
                <a:spcPts val="0"/>
              </a:spcBef>
              <a:defRPr/>
            </a:pPr>
            <a:r>
              <a:rPr lang="en-US" sz="3100" b="1" dirty="0">
                <a:solidFill>
                  <a:srgbClr val="006600"/>
                </a:solidFill>
                <a:latin typeface="Calibri" panose="020F0502020204030204"/>
                <a:cs typeface="Times New Roman" pitchFamily="18" charset="0"/>
              </a:rPr>
              <a:t>GOOD</a:t>
            </a:r>
          </a:p>
          <a:p>
            <a:pPr algn="ctr">
              <a:spcBef>
                <a:spcPts val="0"/>
              </a:spcBef>
              <a:defRPr/>
            </a:pPr>
            <a:r>
              <a:rPr lang="en-US" sz="3100" b="1" dirty="0">
                <a:solidFill>
                  <a:srgbClr val="006600"/>
                </a:solidFill>
                <a:latin typeface="Calibri" panose="020F0502020204030204"/>
                <a:cs typeface="Times New Roman" pitchFamily="18" charset="0"/>
              </a:rPr>
              <a:t>Even uniform coverage</a:t>
            </a:r>
          </a:p>
          <a:p>
            <a:pPr algn="ctr">
              <a:spcBef>
                <a:spcPts val="0"/>
              </a:spcBef>
              <a:defRPr/>
            </a:pPr>
            <a:r>
              <a:rPr lang="en-US" sz="3100" b="1" dirty="0">
                <a:solidFill>
                  <a:srgbClr val="006600"/>
                </a:solidFill>
                <a:latin typeface="Calibri" panose="020F0502020204030204"/>
                <a:cs typeface="Times New Roman" pitchFamily="18" charset="0"/>
              </a:rPr>
              <a:t>No puddles</a:t>
            </a:r>
          </a:p>
          <a:p>
            <a:pPr algn="ctr">
              <a:spcBef>
                <a:spcPts val="0"/>
              </a:spcBef>
              <a:defRPr/>
            </a:pPr>
            <a:r>
              <a:rPr lang="en-US" sz="3100" b="1" dirty="0">
                <a:solidFill>
                  <a:srgbClr val="006600"/>
                </a:solidFill>
                <a:latin typeface="Calibri" panose="020F0502020204030204"/>
                <a:cs typeface="Times New Roman" pitchFamily="18" charset="0"/>
              </a:rPr>
              <a:t>No stripes</a:t>
            </a:r>
          </a:p>
        </p:txBody>
      </p:sp>
      <p:sp>
        <p:nvSpPr>
          <p:cNvPr id="109574" name="TextBox 6"/>
          <p:cNvSpPr txBox="1">
            <a:spLocks noChangeArrowheads="1"/>
          </p:cNvSpPr>
          <p:nvPr/>
        </p:nvSpPr>
        <p:spPr bwMode="auto">
          <a:xfrm>
            <a:off x="5229225" y="4360335"/>
            <a:ext cx="4629150" cy="249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86" tIns="50744" rIns="101486" bIns="507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pPr>
            <a:r>
              <a:rPr lang="en-US" altLang="en-US" sz="3100" b="1">
                <a:solidFill>
                  <a:srgbClr val="C00000"/>
                </a:solidFill>
                <a:latin typeface="Calibri" panose="020F0502020204030204"/>
              </a:rPr>
              <a:t>BAD</a:t>
            </a:r>
          </a:p>
          <a:p>
            <a:pPr algn="ctr">
              <a:spcBef>
                <a:spcPts val="0"/>
              </a:spcBef>
              <a:buNone/>
            </a:pPr>
            <a:r>
              <a:rPr lang="en-US" altLang="en-US" sz="3100" b="1">
                <a:solidFill>
                  <a:srgbClr val="C00000"/>
                </a:solidFill>
                <a:latin typeface="Calibri" panose="020F0502020204030204"/>
              </a:rPr>
              <a:t>Uneven coverage</a:t>
            </a:r>
          </a:p>
          <a:p>
            <a:pPr algn="ctr">
              <a:spcBef>
                <a:spcPts val="0"/>
              </a:spcBef>
              <a:buNone/>
            </a:pPr>
            <a:r>
              <a:rPr lang="en-US" altLang="en-US" sz="3100" b="1">
                <a:solidFill>
                  <a:srgbClr val="C00000"/>
                </a:solidFill>
                <a:latin typeface="Calibri" panose="020F0502020204030204"/>
              </a:rPr>
              <a:t>Clogged nozzles / improper orientation</a:t>
            </a:r>
          </a:p>
          <a:p>
            <a:pPr algn="ctr">
              <a:spcBef>
                <a:spcPts val="0"/>
              </a:spcBef>
              <a:buNone/>
            </a:pPr>
            <a:r>
              <a:rPr lang="en-US" altLang="en-US" sz="3100" b="1">
                <a:solidFill>
                  <a:srgbClr val="C00000"/>
                </a:solidFill>
                <a:latin typeface="Calibri" panose="020F0502020204030204"/>
              </a:rPr>
              <a:t>Stripes are clearly visible</a:t>
            </a:r>
          </a:p>
        </p:txBody>
      </p:sp>
    </p:spTree>
    <p:extLst>
      <p:ext uri="{BB962C8B-B14F-4D97-AF65-F5344CB8AC3E}">
        <p14:creationId xmlns:p14="http://schemas.microsoft.com/office/powerpoint/2010/main" val="299643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spect="1" noChangeArrowheads="1"/>
          </p:cNvSpPr>
          <p:nvPr isPhoto="1"/>
        </p:nvSpPr>
        <p:spPr bwMode="auto">
          <a:xfrm>
            <a:off x="5780848" y="1169573"/>
            <a:ext cx="4517335" cy="5688427"/>
          </a:xfrm>
          <a:prstGeom prst="rect">
            <a:avLst/>
          </a:prstGeom>
          <a:blipFill dpi="0" rotWithShape="1">
            <a:blip r:embed="rId3"/>
            <a:srcRect/>
            <a:stretch>
              <a:fillRect l="-5510" t="-16716" r="-11080" b="-3844"/>
            </a:stretch>
          </a:blipFill>
          <a:ln w="9525">
            <a:solidFill>
              <a:schemeClr val="tx1"/>
            </a:solidFill>
            <a:miter lim="800000"/>
            <a:headEnd/>
            <a:tailEnd/>
          </a:ln>
        </p:spPr>
        <p:txBody>
          <a:bodyPr lIns="101486" tIns="50744" rIns="101486" bIns="50744"/>
          <a:lstStyle/>
          <a:p>
            <a:pPr algn="ctr">
              <a:defRPr/>
            </a:pPr>
            <a:endParaRPr lang="en-US" sz="2700">
              <a:solidFill>
                <a:prstClr val="black"/>
              </a:solidFill>
            </a:endParaRPr>
          </a:p>
        </p:txBody>
      </p:sp>
      <p:pic>
        <p:nvPicPr>
          <p:cNvPr id="111621" name="Picture 2" descr="IMG_4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60436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Text Box 4"/>
          <p:cNvSpPr txBox="1">
            <a:spLocks noChangeArrowheads="1"/>
          </p:cNvSpPr>
          <p:nvPr/>
        </p:nvSpPr>
        <p:spPr bwMode="auto">
          <a:xfrm>
            <a:off x="6175834" y="0"/>
            <a:ext cx="3014876" cy="5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86" tIns="50744" rIns="101486" bIns="507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100" b="1" dirty="0">
                <a:solidFill>
                  <a:srgbClr val="FFFFFF"/>
                </a:solidFill>
                <a:latin typeface="Calibri" panose="020F0502020204030204"/>
              </a:rPr>
              <a:t>Tack  Coat</a:t>
            </a:r>
          </a:p>
        </p:txBody>
      </p:sp>
      <p:sp>
        <p:nvSpPr>
          <p:cNvPr id="111623" name="Text Box 5"/>
          <p:cNvSpPr txBox="1">
            <a:spLocks noChangeArrowheads="1"/>
          </p:cNvSpPr>
          <p:nvPr/>
        </p:nvSpPr>
        <p:spPr bwMode="auto">
          <a:xfrm>
            <a:off x="-97743" y="4021668"/>
            <a:ext cx="5887748" cy="106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86" tIns="50744" rIns="101486" bIns="507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100" b="1" dirty="0">
                <a:solidFill>
                  <a:prstClr val="black"/>
                </a:solidFill>
                <a:latin typeface="Calibri" panose="020F0502020204030204"/>
              </a:rPr>
              <a:t>Full width of mat to minimize movement of unsupported edge</a:t>
            </a:r>
          </a:p>
        </p:txBody>
      </p:sp>
      <p:cxnSp>
        <p:nvCxnSpPr>
          <p:cNvPr id="7" name="Straight Arrow Connector 6"/>
          <p:cNvCxnSpPr/>
          <p:nvPr/>
        </p:nvCxnSpPr>
        <p:spPr>
          <a:xfrm>
            <a:off x="5314952" y="5029200"/>
            <a:ext cx="2725341" cy="22860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9" name="TextBox 8"/>
          <p:cNvSpPr txBox="1"/>
          <p:nvPr/>
        </p:nvSpPr>
        <p:spPr>
          <a:xfrm>
            <a:off x="7728459" y="6553200"/>
            <a:ext cx="2571750" cy="290678"/>
          </a:xfrm>
          <a:prstGeom prst="rect">
            <a:avLst/>
          </a:prstGeom>
          <a:solidFill>
            <a:schemeClr val="bg1">
              <a:lumMod val="95000"/>
            </a:schemeClr>
          </a:solidFill>
          <a:ln w="12700">
            <a:solidFill>
              <a:schemeClr val="tx1"/>
            </a:solidFill>
          </a:ln>
        </p:spPr>
        <p:txBody>
          <a:bodyPr lIns="101486" tIns="50744" rIns="101486" bIns="50744">
            <a:spAutoFit/>
          </a:bodyPr>
          <a:lstStyle/>
          <a:p>
            <a:pPr algn="ctr">
              <a:defRPr/>
            </a:pPr>
            <a:r>
              <a:rPr lang="en-US" sz="1200" b="1" dirty="0">
                <a:solidFill>
                  <a:prstClr val="black"/>
                </a:solidFill>
                <a:latin typeface="Calibri" pitchFamily="34" charset="0"/>
              </a:rPr>
              <a:t>Photo Courtesy of Jim </a:t>
            </a:r>
            <a:r>
              <a:rPr lang="en-US" sz="1200" b="1" dirty="0" err="1">
                <a:solidFill>
                  <a:prstClr val="black"/>
                </a:solidFill>
                <a:latin typeface="Calibri" pitchFamily="34" charset="0"/>
              </a:rPr>
              <a:t>Scherocman</a:t>
            </a:r>
            <a:endParaRPr lang="en-US" sz="1200" b="1" dirty="0">
              <a:solidFill>
                <a:prstClr val="black"/>
              </a:solidFill>
              <a:latin typeface="Calibri" pitchFamily="34" charset="0"/>
            </a:endParaRPr>
          </a:p>
        </p:txBody>
      </p:sp>
    </p:spTree>
    <p:extLst>
      <p:ext uri="{BB962C8B-B14F-4D97-AF65-F5344CB8AC3E}">
        <p14:creationId xmlns:p14="http://schemas.microsoft.com/office/powerpoint/2010/main" val="2667611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HMA Construction Inspection</a:t>
            </a:r>
          </a:p>
        </p:txBody>
      </p:sp>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eaLnBrk="1" hangingPunct="1"/>
            <a:r>
              <a:rPr lang="en-US" sz="2800" dirty="0"/>
              <a:t>Sound inspection practices during construction are vital to obtain quality</a:t>
            </a:r>
          </a:p>
          <a:p>
            <a:pPr eaLnBrk="1" hangingPunct="1"/>
            <a:r>
              <a:rPr lang="en-US" sz="2800" dirty="0"/>
              <a:t>Both Agency and Contractor are responsible</a:t>
            </a:r>
          </a:p>
          <a:p>
            <a:pPr eaLnBrk="1" hangingPunct="1"/>
            <a:r>
              <a:rPr lang="en-US" sz="2800" dirty="0"/>
              <a:t>Process control and acceptance procedures alone will not ensure quality</a:t>
            </a:r>
          </a:p>
          <a:p>
            <a:pPr eaLnBrk="1" hangingPunct="1"/>
            <a:r>
              <a:rPr lang="en-US" sz="2800" dirty="0"/>
              <a:t>Key components of Inspection are:</a:t>
            </a:r>
          </a:p>
          <a:p>
            <a:pPr lvl="1" eaLnBrk="1" hangingPunct="1"/>
            <a:r>
              <a:rPr lang="en-US" sz="2400" dirty="0"/>
              <a:t>Enforcement of specifications</a:t>
            </a:r>
          </a:p>
          <a:p>
            <a:pPr lvl="1" eaLnBrk="1" hangingPunct="1"/>
            <a:r>
              <a:rPr lang="en-US" sz="2400" dirty="0"/>
              <a:t>Ensure good practices are being used</a:t>
            </a:r>
          </a:p>
          <a:p>
            <a:pPr lvl="1" eaLnBrk="1" hangingPunct="1"/>
            <a:r>
              <a:rPr lang="en-US" sz="2400" dirty="0"/>
              <a:t>Observation of materials and workmanship</a:t>
            </a:r>
          </a:p>
        </p:txBody>
      </p:sp>
    </p:spTree>
    <p:extLst>
      <p:ext uri="{BB962C8B-B14F-4D97-AF65-F5344CB8AC3E}">
        <p14:creationId xmlns:p14="http://schemas.microsoft.com/office/powerpoint/2010/main" val="97902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101"/>
          <p:cNvSpPr txBox="1">
            <a:spLocks noChangeArrowheads="1"/>
          </p:cNvSpPr>
          <p:nvPr/>
        </p:nvSpPr>
        <p:spPr bwMode="auto">
          <a:xfrm>
            <a:off x="4782744" y="1738315"/>
            <a:ext cx="184616" cy="4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endParaRPr lang="en-US" sz="2400" dirty="0">
              <a:latin typeface="Lucida Handwriting" pitchFamily="66" charset="0"/>
            </a:endParaRPr>
          </a:p>
        </p:txBody>
      </p:sp>
      <p:pic>
        <p:nvPicPr>
          <p:cNvPr id="2054" name="Picture 4104" descr="APA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812" y="0"/>
            <a:ext cx="1892190" cy="12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1" y="5587425"/>
            <a:ext cx="10020300" cy="584776"/>
          </a:xfrm>
          <a:prstGeom prst="rect">
            <a:avLst/>
          </a:prstGeom>
        </p:spPr>
        <p:txBody>
          <a:bodyPr wrap="square" lIns="91420" tIns="45710" rIns="91420" bIns="45710">
            <a:spAutoFit/>
          </a:bodyPr>
          <a:lstStyle/>
          <a:p>
            <a:pPr algn="ctr"/>
            <a:r>
              <a:rPr lang="en-US" sz="3200" b="1" dirty="0"/>
              <a:t>Questions?</a:t>
            </a:r>
          </a:p>
        </p:txBody>
      </p:sp>
      <p:sp>
        <p:nvSpPr>
          <p:cNvPr id="9" name="Rectangle 8"/>
          <p:cNvSpPr/>
          <p:nvPr/>
        </p:nvSpPr>
        <p:spPr>
          <a:xfrm>
            <a:off x="2" y="3"/>
            <a:ext cx="8394810" cy="1323439"/>
          </a:xfrm>
          <a:prstGeom prst="rect">
            <a:avLst/>
          </a:prstGeom>
        </p:spPr>
        <p:txBody>
          <a:bodyPr wrap="square" lIns="91420" tIns="45710" rIns="91420" bIns="45710">
            <a:spAutoFit/>
          </a:bodyPr>
          <a:lstStyle/>
          <a:p>
            <a:pPr algn="ctr"/>
            <a:r>
              <a:rPr lang="en-US" sz="4000" b="1" dirty="0"/>
              <a:t>Best Practices for HMA Construction</a:t>
            </a:r>
          </a:p>
        </p:txBody>
      </p:sp>
      <p:pic>
        <p:nvPicPr>
          <p:cNvPr id="10" name="Picture 3" descr="PAVING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700" y="1478280"/>
            <a:ext cx="5898602"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21522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HMA Construction Inspection</a:t>
            </a:r>
          </a:p>
        </p:txBody>
      </p:sp>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eaLnBrk="1" hangingPunct="1"/>
            <a:r>
              <a:rPr lang="en-US" sz="2800" dirty="0"/>
              <a:t>Sound inspection practices during construction are vital to obtain quality</a:t>
            </a:r>
          </a:p>
          <a:p>
            <a:pPr eaLnBrk="1" hangingPunct="1"/>
            <a:r>
              <a:rPr lang="en-US" sz="2800" dirty="0"/>
              <a:t>Both Agency and Contractor are responsible</a:t>
            </a:r>
          </a:p>
          <a:p>
            <a:pPr eaLnBrk="1" hangingPunct="1"/>
            <a:r>
              <a:rPr lang="en-US" sz="2800" dirty="0"/>
              <a:t>Process control and acceptance procedures alone will not ensure quality</a:t>
            </a:r>
          </a:p>
          <a:p>
            <a:pPr eaLnBrk="1" hangingPunct="1"/>
            <a:r>
              <a:rPr lang="en-US" sz="2800" dirty="0"/>
              <a:t>Key components of Inspection are:</a:t>
            </a:r>
          </a:p>
          <a:p>
            <a:pPr lvl="1" eaLnBrk="1" hangingPunct="1"/>
            <a:r>
              <a:rPr lang="en-US" sz="2400" dirty="0"/>
              <a:t>Enforcement of specifications</a:t>
            </a:r>
          </a:p>
          <a:p>
            <a:pPr lvl="1" eaLnBrk="1" hangingPunct="1"/>
            <a:r>
              <a:rPr lang="en-US" sz="2400" dirty="0"/>
              <a:t>Ensure good practices are being used</a:t>
            </a:r>
          </a:p>
          <a:p>
            <a:pPr lvl="1" eaLnBrk="1" hangingPunct="1"/>
            <a:r>
              <a:rPr lang="en-US" sz="2400" dirty="0"/>
              <a:t>Observation of materials and workmanship</a:t>
            </a:r>
          </a:p>
        </p:txBody>
      </p:sp>
    </p:spTree>
    <p:extLst>
      <p:ext uri="{BB962C8B-B14F-4D97-AF65-F5344CB8AC3E}">
        <p14:creationId xmlns:p14="http://schemas.microsoft.com/office/powerpoint/2010/main" val="3967982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HMA Construction Inspection</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05"/>
          <a:stretch/>
        </p:blipFill>
        <p:spPr bwMode="auto">
          <a:xfrm>
            <a:off x="1562102" y="1295400"/>
            <a:ext cx="7131032"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91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What is Quality?</a:t>
            </a:r>
          </a:p>
        </p:txBody>
      </p:sp>
      <p:pic>
        <p:nvPicPr>
          <p:cNvPr id="7171" name="Picture 3" descr="G:\Joe\Joe\b\My Documents\APAM\Awards Program\2013 Awards Program\2013 Paving Awards Judging Pics\Levering Road Emmet_0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20" r="26317"/>
          <a:stretch/>
        </p:blipFill>
        <p:spPr bwMode="auto">
          <a:xfrm rot="5400000">
            <a:off x="3224750" y="1004352"/>
            <a:ext cx="3624143"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8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Definition of Quality for HMA</a:t>
            </a:r>
          </a:p>
        </p:txBody>
      </p:sp>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eaLnBrk="1" hangingPunct="1"/>
            <a:r>
              <a:rPr lang="en-US" sz="2800" dirty="0"/>
              <a:t>How do we define Quality?</a:t>
            </a:r>
          </a:p>
          <a:p>
            <a:pPr lvl="1" eaLnBrk="1" hangingPunct="1"/>
            <a:r>
              <a:rPr lang="en-US" sz="2400" dirty="0"/>
              <a:t>Meets Agency mixture specifications</a:t>
            </a:r>
          </a:p>
          <a:p>
            <a:pPr lvl="1" eaLnBrk="1" hangingPunct="1"/>
            <a:r>
              <a:rPr lang="en-US" sz="2400" dirty="0"/>
              <a:t>Meets Agency density specifications</a:t>
            </a:r>
          </a:p>
          <a:p>
            <a:pPr lvl="1" eaLnBrk="1" hangingPunct="1"/>
            <a:r>
              <a:rPr lang="en-US" sz="2400" dirty="0"/>
              <a:t>Smooth riding surface</a:t>
            </a:r>
          </a:p>
          <a:p>
            <a:pPr lvl="1" eaLnBrk="1" hangingPunct="1"/>
            <a:r>
              <a:rPr lang="en-US" sz="2400" dirty="0"/>
              <a:t>Uniform texture and appearance</a:t>
            </a:r>
          </a:p>
          <a:p>
            <a:pPr lvl="1" eaLnBrk="1" hangingPunct="1"/>
            <a:r>
              <a:rPr lang="en-US" sz="2400" dirty="0"/>
              <a:t>Obtains expected service life</a:t>
            </a:r>
          </a:p>
          <a:p>
            <a:pPr lvl="1" eaLnBrk="1" hangingPunct="1"/>
            <a:r>
              <a:rPr lang="en-US" sz="2400" b="1" dirty="0">
                <a:solidFill>
                  <a:srgbClr val="FFFF00"/>
                </a:solidFill>
              </a:rPr>
              <a:t>Long Lasting asphalt pavement</a:t>
            </a:r>
          </a:p>
        </p:txBody>
      </p:sp>
    </p:spTree>
    <p:extLst>
      <p:ext uri="{BB962C8B-B14F-4D97-AF65-F5344CB8AC3E}">
        <p14:creationId xmlns:p14="http://schemas.microsoft.com/office/powerpoint/2010/main" val="3996476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eaLnBrk="1" hangingPunct="1"/>
            <a:r>
              <a:rPr lang="en-US" sz="2800" b="1" dirty="0"/>
              <a:t>Responsibilities</a:t>
            </a:r>
          </a:p>
          <a:p>
            <a:pPr lvl="1" eaLnBrk="1" hangingPunct="1"/>
            <a:r>
              <a:rPr lang="en-US" sz="2400" dirty="0"/>
              <a:t>Represent the owner’s interests</a:t>
            </a:r>
          </a:p>
          <a:p>
            <a:pPr lvl="1" eaLnBrk="1" hangingPunct="1"/>
            <a:r>
              <a:rPr lang="en-US" sz="2400" dirty="0"/>
              <a:t>Keep daily construction diary</a:t>
            </a:r>
          </a:p>
          <a:p>
            <a:pPr lvl="1" eaLnBrk="1" hangingPunct="1"/>
            <a:r>
              <a:rPr lang="en-US" sz="2400" dirty="0"/>
              <a:t>Monitor ambient air and mat temperatures</a:t>
            </a:r>
          </a:p>
          <a:p>
            <a:pPr lvl="1" eaLnBrk="1" hangingPunct="1"/>
            <a:r>
              <a:rPr lang="en-US" sz="2400" dirty="0"/>
              <a:t>Track tonnage with truck tickets</a:t>
            </a:r>
          </a:p>
          <a:p>
            <a:pPr lvl="1" eaLnBrk="1" hangingPunct="1"/>
            <a:r>
              <a:rPr lang="en-US" sz="2400" dirty="0"/>
              <a:t>Calculate yield</a:t>
            </a:r>
          </a:p>
          <a:p>
            <a:pPr lvl="1" eaLnBrk="1" hangingPunct="1"/>
            <a:r>
              <a:rPr lang="en-US" sz="2400" dirty="0"/>
              <a:t>Monitor compaction with nuclear or non-nuclear gauge</a:t>
            </a:r>
          </a:p>
          <a:p>
            <a:pPr lvl="1" eaLnBrk="1" hangingPunct="1"/>
            <a:r>
              <a:rPr lang="en-US" sz="2400" dirty="0"/>
              <a:t>Observe materials and workmanship</a:t>
            </a:r>
          </a:p>
          <a:p>
            <a:pPr lvl="1" eaLnBrk="1" hangingPunct="1"/>
            <a:r>
              <a:rPr lang="en-US" sz="2400" dirty="0"/>
              <a:t>Make sure that good practices are being used</a:t>
            </a:r>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HMA Construction Inspection</a:t>
            </a:r>
          </a:p>
        </p:txBody>
      </p:sp>
    </p:spTree>
    <p:extLst>
      <p:ext uri="{BB962C8B-B14F-4D97-AF65-F5344CB8AC3E}">
        <p14:creationId xmlns:p14="http://schemas.microsoft.com/office/powerpoint/2010/main" val="182922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eaLnBrk="1" hangingPunct="1"/>
            <a:r>
              <a:rPr lang="en-US" sz="2800" b="1" dirty="0"/>
              <a:t>Usually spelled out in specifications</a:t>
            </a:r>
          </a:p>
          <a:p>
            <a:pPr marL="0" indent="0" eaLnBrk="1" hangingPunct="1">
              <a:buNone/>
            </a:pPr>
            <a:endParaRPr lang="en-US" sz="2800" b="1" dirty="0"/>
          </a:p>
          <a:p>
            <a:pPr lvl="1" eaLnBrk="1" hangingPunct="1"/>
            <a:r>
              <a:rPr lang="en-US" sz="2400" dirty="0"/>
              <a:t>Checking yield/thickness of materials being placed</a:t>
            </a:r>
          </a:p>
          <a:p>
            <a:pPr lvl="1" eaLnBrk="1" hangingPunct="1"/>
            <a:r>
              <a:rPr lang="en-US" sz="2400" dirty="0"/>
              <a:t>Adhering to weather and temperature limitations</a:t>
            </a:r>
          </a:p>
          <a:p>
            <a:pPr lvl="1" eaLnBrk="1" hangingPunct="1"/>
            <a:r>
              <a:rPr lang="en-US" sz="2400" dirty="0"/>
              <a:t>Checking mix and mat temperature</a:t>
            </a:r>
          </a:p>
          <a:p>
            <a:pPr lvl="1" eaLnBrk="1" hangingPunct="1"/>
            <a:r>
              <a:rPr lang="en-US" sz="2400" dirty="0"/>
              <a:t>Acceptance testing of final density</a:t>
            </a:r>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4000" dirty="0">
                <a:solidFill>
                  <a:srgbClr val="FFFF00"/>
                </a:solidFill>
              </a:rPr>
              <a:t>Routine Duties of Inspector</a:t>
            </a:r>
          </a:p>
        </p:txBody>
      </p:sp>
    </p:spTree>
    <p:extLst>
      <p:ext uri="{BB962C8B-B14F-4D97-AF65-F5344CB8AC3E}">
        <p14:creationId xmlns:p14="http://schemas.microsoft.com/office/powerpoint/2010/main" val="1679323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04901" y="1447800"/>
            <a:ext cx="8534400" cy="4419600"/>
          </a:xfrm>
          <a:prstGeom prst="rect">
            <a:avLst/>
          </a:prstGeom>
        </p:spPr>
        <p:txBody>
          <a:bodyPr lIns="91420" tIns="45710" rIns="91420" bIns="45710"/>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eaLnBrk="1" hangingPunct="1">
              <a:buNone/>
            </a:pPr>
            <a:r>
              <a:rPr lang="en-US" sz="2800" b="1" dirty="0"/>
              <a:t>MDOT Temperature and Weather Limitations</a:t>
            </a:r>
          </a:p>
          <a:p>
            <a:pPr marL="0" indent="0" eaLnBrk="1" hangingPunct="1">
              <a:buNone/>
            </a:pPr>
            <a:endParaRPr lang="en-US" sz="2800" b="1" dirty="0"/>
          </a:p>
          <a:p>
            <a:pPr lvl="1" eaLnBrk="1" hangingPunct="1">
              <a:lnSpc>
                <a:spcPct val="200000"/>
              </a:lnSpc>
            </a:pPr>
            <a:r>
              <a:rPr lang="en-US" sz="2400" dirty="0"/>
              <a:t>Min temp 35 deg. F, min. 200 </a:t>
            </a:r>
            <a:r>
              <a:rPr lang="en-US" sz="2400" dirty="0" err="1"/>
              <a:t>lbs</a:t>
            </a:r>
            <a:r>
              <a:rPr lang="en-US" sz="2400" dirty="0"/>
              <a:t>/</a:t>
            </a:r>
            <a:r>
              <a:rPr lang="en-US" sz="2400" dirty="0" err="1"/>
              <a:t>syd</a:t>
            </a:r>
            <a:endParaRPr lang="en-US" sz="2400" dirty="0"/>
          </a:p>
          <a:p>
            <a:pPr lvl="1" eaLnBrk="1" hangingPunct="1">
              <a:lnSpc>
                <a:spcPct val="200000"/>
              </a:lnSpc>
            </a:pPr>
            <a:r>
              <a:rPr lang="nb-NO" sz="2400" dirty="0"/>
              <a:t>Min temp 40 deg. F, min. 120 lbs/syd</a:t>
            </a:r>
          </a:p>
          <a:p>
            <a:pPr lvl="1" eaLnBrk="1" hangingPunct="1">
              <a:lnSpc>
                <a:spcPct val="200000"/>
              </a:lnSpc>
            </a:pPr>
            <a:r>
              <a:rPr lang="nb-NO" sz="2400" dirty="0"/>
              <a:t>Min temp 50 deg. F, any course</a:t>
            </a:r>
          </a:p>
          <a:p>
            <a:pPr lvl="1" eaLnBrk="1" hangingPunct="1"/>
            <a:endParaRPr lang="en-US" sz="2400" dirty="0"/>
          </a:p>
        </p:txBody>
      </p:sp>
      <p:sp>
        <p:nvSpPr>
          <p:cNvPr id="4" name="Title 1"/>
          <p:cNvSpPr txBox="1">
            <a:spLocks/>
          </p:cNvSpPr>
          <p:nvPr/>
        </p:nvSpPr>
        <p:spPr>
          <a:xfrm>
            <a:off x="2" y="152400"/>
            <a:ext cx="8572500" cy="762000"/>
          </a:xfrm>
          <a:prstGeom prst="rect">
            <a:avLst/>
          </a:prstGeom>
        </p:spPr>
        <p:txBody>
          <a:bodyPr lIns="91420" tIns="45710" rIns="91420" bIns="45710">
            <a:noAutofit/>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a:lstStyle>
          <a:p>
            <a:r>
              <a:rPr lang="en-US" sz="3600" dirty="0">
                <a:solidFill>
                  <a:srgbClr val="FFFF00"/>
                </a:solidFill>
              </a:rPr>
              <a:t>Temperature and Weather Limitations</a:t>
            </a:r>
          </a:p>
        </p:txBody>
      </p:sp>
    </p:spTree>
    <p:extLst>
      <p:ext uri="{BB962C8B-B14F-4D97-AF65-F5344CB8AC3E}">
        <p14:creationId xmlns:p14="http://schemas.microsoft.com/office/powerpoint/2010/main" val="3056494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3">
      <a:dk1>
        <a:srgbClr val="FFFF00"/>
      </a:dk1>
      <a:lt1>
        <a:srgbClr val="FFFFFF"/>
      </a:lt1>
      <a:dk2>
        <a:srgbClr val="0000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FFFF00"/>
        </a:dk1>
        <a:lt1>
          <a:srgbClr val="FFFFFF"/>
        </a:lt1>
        <a:dk2>
          <a:srgbClr val="0000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00"/>
            </a:solidFill>
            <a:effectLst/>
            <a:latin typeface="DIN-Bol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00"/>
            </a:solidFill>
            <a:effectLst/>
            <a:latin typeface="DIN-Bold" pitchFamily="-112"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I_PPT_Template_201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7F99BBA2-FC97-4C16-8034-138AC24BEA7E}" vid="{DB034BC9-E641-42A4-9479-294F01B7B1E4}"/>
    </a:ext>
  </a:extLst>
</a:theme>
</file>

<file path=ppt/theme/theme5.xml><?xml version="1.0" encoding="utf-8"?>
<a:theme xmlns:a="http://schemas.openxmlformats.org/drawingml/2006/main" name="1_AI_PPT_Template_201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7F99BBA2-FC97-4C16-8034-138AC24BEA7E}" vid="{DB034BC9-E641-42A4-9479-294F01B7B1E4}"/>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8564</TotalTime>
  <Pages>21</Pages>
  <Words>815</Words>
  <Application>Microsoft Office PowerPoint</Application>
  <PresentationFormat>35mm Slides</PresentationFormat>
  <Paragraphs>130</Paragraphs>
  <Slides>25</Slides>
  <Notes>21</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Custom Design</vt:lpstr>
      <vt:lpstr>Office Theme</vt:lpstr>
      <vt:lpstr>1_Custom Design</vt:lpstr>
      <vt:lpstr>AI_PPT_Template_2014</vt:lpstr>
      <vt:lpstr>1_AI_PPT_Template_2014</vt:lpstr>
      <vt:lpstr>2015 Local Roads Workshop Gaylord March 12,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2013LRW-MaxPavtDollars</dc:title>
  <dc:creator>Chuck Mills</dc:creator>
  <cp:lastModifiedBy>Chuck Mills</cp:lastModifiedBy>
  <cp:revision>578</cp:revision>
  <cp:lastPrinted>2013-02-18T14:13:02Z</cp:lastPrinted>
  <dcterms:created xsi:type="dcterms:W3CDTF">1996-11-13T16:39:28Z</dcterms:created>
  <dcterms:modified xsi:type="dcterms:W3CDTF">2015-03-12T13:16:35Z</dcterms:modified>
</cp:coreProperties>
</file>